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56" units="cm"/>
          <inkml:channel name="Y" type="integer" max="1549" units="cm"/>
        </inkml:traceFormat>
        <inkml:channelProperties>
          <inkml:channelProperty channel="X" name="resolution" value="100" units="1/cm"/>
          <inkml:channelProperty channel="Y" name="resolution" value="100" units="1/cm"/>
        </inkml:channelProperties>
      </inkml:inkSource>
      <inkml:timestamp xml:id="ts0" timeString="2013-08-05T18:23:44.2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208D7C-DDC3-4D94-AD46-20661602E58A}" emma:medium="tactile" emma:mode="ink">
          <msink:context xmlns:msink="http://schemas.microsoft.com/ink/2010/main" type="inkDrawing" rotatedBoundingBox="32606,16412 32866,18467 32567,18505 32306,16450" shapeName="Other"/>
        </emma:interpretation>
      </emma:emma>
    </inkml:annotationXML>
    <inkml:trace contextRef="#ctx0" brushRef="#br0">0 0,'0'0,"50"397,-50-397,331 1226,-430-994,-50-16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26T01:59:49.7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87747A8-5748-4F5B-88E8-AAB3BF7614F7}" emma:medium="tactile" emma:mode="ink">
          <msink:context xmlns:msink="http://schemas.microsoft.com/ink/2010/main" type="inkDrawing" rotatedBoundingBox="6748,13050 11445,12717 11470,13076 6773,13409" shapeName="Other"/>
        </emma:interpretation>
      </emma:emma>
    </inkml:annotationXML>
    <inkml:trace contextRef="#ctx0" brushRef="#br0">0 192 6,'39'10'6,"10"0"0,24-3 0,11-3 0,17 2 0,8-6-3,18 0 1,9 0-2,16-8 2,6 3-1,7-8-2,10 5 0,10-5 1,6 5-1,8-7 1,1-2-1,2 0 2,3 2-1,9-4 0,-1 1 1,-7 0-1,-9 0 0,-2 5 1,-7 5-2,-8 2 1,-19-1-1,-17 4-1,-18 3 0,-18 0 0,-19 0 0,-22 0-1,-20 0 1,-25 0 0,-22 0-1,-9 6 1,-31 4 0,-26-2 0,-20 5 0,-23 6 0,-18 0 0,-15 3-1,-23-1 0,-19 5 1,-4-4-1,-8 6 1,-3-6-2,-5 5 1,-11-5 0,0 3 0,8-2 0,4-2 0,3 1-2,5-3 1,12-7 0,11-1-1,23 1 2,12-6 0,17-5 0,15-1-1,20 0 2,16 0 0,17-1 0,13-2 2,14 0-2,25 3 1,0 0 0,14-13 0,21 9 0,11 1 1,12 0 0,14 2 0,13 1 1,12 0-1,12 1 1,13 6 0,5-1 0,13-1 1,15-5-1,12 0-1,9 0 3,1-8-2,8-6 1,6-3-1,5-2 1,-1-1-2,-7 3 1,-6-7-2,-6 5 0,-8-3-2,-4 0-3,-13-3-7,-15 9-16,-23-15-4,-5 2 3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26T01:59:53.6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BE8E6B5-B0F4-4024-B209-AF6FA662F87D}" emma:medium="tactile" emma:mode="ink">
          <msink:context xmlns:msink="http://schemas.microsoft.com/ink/2010/main" type="writingRegion" rotatedBoundingBox="13967,12272 16790,12002 16920,13356 14097,13626"/>
        </emma:interpretation>
      </emma:emma>
    </inkml:annotationXML>
    <inkml:traceGroup>
      <inkml:annotationXML>
        <emma:emma xmlns:emma="http://www.w3.org/2003/04/emma" version="1.0">
          <emma:interpretation id="{84D0C23C-74B9-442A-8E28-0A8BA2A8CCD7}" emma:medium="tactile" emma:mode="ink">
            <msink:context xmlns:msink="http://schemas.microsoft.com/ink/2010/main" type="paragraph" rotatedBoundingBox="13967,12272 16790,12002 16920,13356 14097,13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56AB52-25D5-443E-BDCA-88EAFAB5CD6E}" emma:medium="tactile" emma:mode="ink">
              <msink:context xmlns:msink="http://schemas.microsoft.com/ink/2010/main" type="line" rotatedBoundingBox="13967,12272 16790,12002 16920,13356 14097,13626"/>
            </emma:interpretation>
          </emma:emma>
        </inkml:annotationXML>
        <inkml:traceGroup>
          <inkml:annotationXML>
            <emma:emma xmlns:emma="http://www.w3.org/2003/04/emma" version="1.0">
              <emma:interpretation id="{5F9C1192-EBB5-4CA1-B569-A5AE7E79297C}" emma:medium="tactile" emma:mode="ink">
                <msink:context xmlns:msink="http://schemas.microsoft.com/ink/2010/main" type="inkWord" rotatedBoundingBox="13562,13237 14453,11776 15575,12460 14683,13921"/>
              </emma:interpretation>
            </emma:emma>
          </inkml:annotationXML>
          <inkml:trace contextRef="#ctx0" brushRef="#br0">94 1064 0,'0'-39'0,"0"-8"1,3-6-1,8-10 0,1-11 0,6-7 0,1 2 0,5-2 0,-5 1 0,1 3 1,-1 7 1,-7 8 0,1 12 1,-2 12 2,-4 14-1,-5 6 1,-2 18-1,0 0 1,-5 12 0,-5 8-2,-4 10 2,-2 10-1,-2 6-1,-1 9 1,1 5-1,-3 9-3,2 3 1,-1 5-2,2 3 0,5-3 0,-5-1 0,3-15-2,2-10 3,4-12 0,-2-9-1,8-10-1,3-20 2,0 0-1,-18 4-1,18-4 0,-6-29 2,6 2-1,0-12 1,6-4 0,3-12 0,2-6 1,2-10 0,5-4 2,2-4-3,-1-5 1,2-5-1,1 3 2,2 7-2,0 6 2,-3 14-2,-2 12 2,-2 10-1,-4 21 1,-13 16 1,15 13 0,-14 24 1,-1 13 0,-1 12 0,-10 14 0,0 8-1,-7 9-1,1 0 0,-2-1-2,4-3 1,-7-9-2,8-5 2,2-10-2,3-10 2,2-14-1,4-9 0,1-7 2,2-25-2,0 17 0,0-17 0,0-13 0,2-15-2,2-3 2,4-8 0,1-13 0,0-8 0,1-5 0,3-8 0,1-2 2,-7 1-2,7-4 1,-5 14-1,0 6 1,-5 9 0,4 17 0,-7 14-1,-1 18 1,0 8-1,-3 25 3,-4 12-2,-4 18-1,-1 8 0,-1 16 1,1 12-1,0 2 0,2 1 0,1 2-2,1-11-1,4-10 0,-2-14-4,3-14-8,-8-31-13,11-4 2</inkml:trace>
          <inkml:trace contextRef="#ctx0" brushRef="#br0" timeOffset="-843.7907">255 356 0,'-4'72'0,"-2"6"0,0 3 0</inkml:trace>
          <inkml:trace contextRef="#ctx0" brushRef="#br0" timeOffset="-1437.5646">-571 121 1,'20'7'6,"-20"-7"0,15 12-1,-15-12 0,16 12-1,-16-12 1,13 18 0,-13-18-1,12 18 1,-12-18-1,12 20 2,-12-20-3,5 32 0,1-13 0,3 8-1,-2 4 0,7 7 0,3 12-1,1 8-1,8 7 0,2 10 0,3-2-1,5 5 0,-3 1 1,1-3-3,-2-8 3,-1-7-1,-3-3 1,-2-10 0,-6-10 0,-5-6 0,2-11 1,-8-4-1,-9-17 0,0 0 0,7-11-1,-7-16 0,-15-8 1,-3-11-2,-4-6 1,-6-7-2,-8-7 0,2-1 0,-7-3 0,1 4 2,-6-1-1,0 1 2,-1 7-1,3 3 2,0 2-1,7 12 2,0 2-1,1 9 1,9 3-1,6 8 2,8 2-2,13 18 0,-8-17 1,8 17 1,15 0-1,6 4-1,7 12 0,-1 6 2,8 9-3,2 8 1,2 3 0,2 12-2,0-1 1,0 6 0,1 0 0,0 4-1,-2-6 1,1-2-3,-3-7 3,-2-11 2,-3-3-2,-8-13 0,-2-4-2,-5-13 2,-18-4-2,19-8 1,-19-11-1,-3-3-2,-13-7 0,-2-6 0,-9-6-2,0-4-1,-12-1 0,3-5-2,-2-6 1,5 5-4</inkml:trace>
          <inkml:trace contextRef="#ctx0" brushRef="#br0" timeOffset="-2265.7273">-583 212 4,'0'0'7,"0"0"0,-15-4 0,6 12 0,6 16 0,-8 8-1,6 14-1,-4 14-1,5 8 1,-4 9-2,2 9-1,3 3-2,0 8 1,-1 2-1,2-4 0,-4-10 1,5-5-1,-2-13 0,0-15 0,-3-14 0,0-17 0,6-21-1,-15 0 0,6-9 0,0-21 0,-1-11-1,-2-7 1,-2-16 0,7-6 0,-7-4 0,8-8-1,-1-2 1,3-4 0,4 1 1,0 2-2,3 4 4,5 9-4,0 6 4,4 11-2,0 9 1,-3 13-1,1 7 0,-10 26 0,18-3 1,-18 3 1,14 31 0,-9 5-1,1 12 2,0 12-2,2 12 0,-4 3-1,-2 8 0,-2 4 0,0 0-1,0 1 1,-6-7-1,-2-4 1,-4-9 0,1-11 0,3-9 0,-5-8 0,4-14-2,9-26 1,-14 22-1,14-22-1,-3-15-2,3-13-1,0-11-3,5-16-1,4-5-3</inkml:trace>
          <inkml:trace contextRef="#ctx0" brushRef="#br0" timeOffset="2937.6367">150 219 8,'-18'49'7,"1"-3"-1,-1 3 1,5-1-2,-2 0-1,3-1 0,2-2 0,1 0 1,0 0-1,4 0 0,-4-2-3,0 5 2,2-2-1,-3-1 0,1-3 1,-2 6-2,2-3 1,0-1 0,-1-2 0,1-4 0,0 3-1,-2-6 1,3-4 0,-3-3-1,1-5 1,-1-4-1,2-1 1,9-18 0,-16 18 0,16-18 0,0 0-1,0 0 2,0 0-2,0 0 0,0 0 0,0-21-1,6 2 1,1-1-1,-1-11 1,0-3-1,0-2 1,-6-6 1,0-4-1,0-2-1,0-6 1,-12-1-1,5 4 0,-10-2 1,2 5-1,-1 1 0,-3 9 0,-2 0 0,-3 7 1,2 6-1,-4-6 1,2 5 0,-3-4 0,5 2-1,-3-3 1,1 0 1,3-1-2,-6 5 0,3-2 0,3 5 0,5 6 0,-3 1 0,1 6 0,18 11 1,-27-8-1,27 8 1,-19 0 0,19 0 0,-17 5 0,17-5 0,-6 13 0,6-13 0,-1 25 0,1-3 1,0 2-1,0 7 0,3 7-1,-2 3 0,2 6 0,2 3 0,-4 3-1,1 3 1,1 1-1,0 6 1,-2 2 0,1-1 0,-2 9 0,0-6 0,0 2 0,0-2 0,-2-7 0,-4-9 0,3-6 0,-3-6 0,2-13 0,1-7 0,3-19 0,-9 21 0,9-21 0,0 0-2,0 0 2,0 0 0,-15-17 0,13-1 0,1-6-1,1-4 1,0-13-2,0-8 0,0-11-4,0-6-2,0-4-14,0-7-7,12 10-3</inkml:trace>
        </inkml:traceGroup>
        <inkml:traceGroup>
          <inkml:annotationXML>
            <emma:emma xmlns:emma="http://www.w3.org/2003/04/emma" version="1.0">
              <emma:interpretation id="{76FA77F4-1063-4F63-A57F-9BEE9327D5E2}" emma:medium="tactile" emma:mode="ink">
                <msink:context xmlns:msink="http://schemas.microsoft.com/ink/2010/main" type="inkWord" rotatedBoundingBox="15359,12340 16573,11863 17051,13083 15838,13560"/>
              </emma:interpretation>
            </emma:emma>
          </inkml:annotationXML>
          <inkml:trace contextRef="#ctx0" brushRef="#br0" timeOffset="20610.3371">1046 1166 1,'73'19'5,"-3"-14"0,3-5-1,2-9 1,-1-17-2,1-3-2,-7-9 0,1-12 0,-3-1-1,-5-2 0,-3-4 1,-4 4-1,-10-1 3,-6 1 0,-4 1 2,-15-3 1,-5 1-1,-10 0 0,-4-1 0,-7-2-1,-13-2-2,-5-1-1,-9 6-2,-3 4 1,-10 7 0,0 6-1,-7 8 1,-1 8 1,-5 11-1,-1 7 0,-2 3 0,-1 8 0,0 12 0,0 1 0,-3 6 0,1 4 1,5-2-1,1 6 1,7-1 1,6-3-1,7 3 0,10 0 0,5 1 0,7 2 0,5 7 1,7 1-2,6 5 0,0 4-2,10 4 4,10 3-4,6 4 2,6 1-1,8-2 0,6-2 1,3-2 0,2-4 0,1-10 0,0-4 0,-1-11 1,0-9 2,-5-16-1,2-6 0,-6-11-1,4-18 2,-4-6-2,-1-10 0,0-7-1,0-4 0,-8-3 0,-3-3-1,-3 2 0,-8-5 1,-5 1 0,-7 4 0,-7 1 0,0-1 1,-10 2-1,-10 1 1,-5 6-1,-8 5 1,-7 3-1,-5 2 0,-4 10 0,-8 7 0,2 8 0,-9 4 0,3 12 1,-3 0-1,3 12 0,-1 10 0,4-1 0,5 12 0,5-7 0,5 14 0,4-2-1,9 3 1,5 5-1,8 6-2,4 0 0,8 4 0,5 3 0,5 1 1,16 3 0,10-4-1,9-3 3,9-4 0,13-4 0,5-9 2,3-6-2,4-11 1,-2-11-1,0-11 1,-2-4 0,-6-14-1,-6-8 1,-3-10-1,-6-3 1,-5-5-1,-6-1 2,-3-8-2,-11-1 0,-7 0 1,-5-9 0,-4 4 0,-8-3 0,0-1 0,-11 1-1,-7 1 3,-5 3-3,-7 6 1,-6-1-1,-4 10-1,-7 1 1,-2 7 0,-1 4-1,-6 5 1,3 7-2,-4 4 2,2 5 0,-3 7 0,4 1-1,-3 2 0,5 9 1,-5 8-1,7 6 0,-2 7 0,4 4 1,9 6 0,5 10 0,4 1 0,6 0 0,8 9 1,2 3-1,5 1-1,6 3 1,3-3-2,2 2 2,11-2-1,8 4 1,3-8-1,12 6 1,4-12 0,9 4 0,6-9 1,5-6-1,1-9 0,5-10 1,1-9-1,-1-9 2,4-6-1,-8-2-1,4-16 0,-5-6 1,-3-5-1,-3-7 1,-2-5-1,-6 1 0,-3-7 1,-4-2 0,-4 2-1,-5-7 2,-4 2-1,-6 2-1,-5-8 1,-3 2-1,-8-3 1,-5-3-2,-3 1 0,-10-2-2,-8-6-1,-11 1-6,-2 6-11,-23-13-4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05T18:23:52.8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4B81BF7-B526-4A71-AF1F-7B436A980660}" emma:medium="tactile" emma:mode="ink">
          <msink:context xmlns:msink="http://schemas.microsoft.com/ink/2010/main" type="writingRegion" rotatedBoundingBox="15827,4656 32111,2693 33099,10886 16815,12849"/>
        </emma:interpretation>
      </emma:emma>
    </inkml:annotationXML>
    <inkml:traceGroup>
      <inkml:annotationXML>
        <emma:emma xmlns:emma="http://www.w3.org/2003/04/emma" version="1.0">
          <emma:interpretation id="{A0B0FE88-92F8-40BD-9603-4F047CE702FB}" emma:medium="tactile" emma:mode="ink">
            <msink:context xmlns:msink="http://schemas.microsoft.com/ink/2010/main" type="paragraph" rotatedBoundingBox="15827,4656 31441,2773 31834,6034 16220,7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73D84C-3B62-4B66-AB59-83F9F6269207}" emma:medium="tactile" emma:mode="ink">
              <msink:context xmlns:msink="http://schemas.microsoft.com/ink/2010/main" type="line" rotatedBoundingBox="15827,4656 31441,2773 31834,6034 16220,7916"/>
            </emma:interpretation>
          </emma:emma>
        </inkml:annotationXML>
        <inkml:traceGroup>
          <inkml:annotationXML>
            <emma:emma xmlns:emma="http://www.w3.org/2003/04/emma" version="1.0">
              <emma:interpretation id="{4B2E961C-C4E5-4BBD-B2B1-BF5CC21EE5A1}" emma:medium="tactile" emma:mode="ink">
                <msink:context xmlns:msink="http://schemas.microsoft.com/ink/2010/main" type="inkWord" rotatedBoundingBox="15867,4986 18773,4636 19015,6647 16110,6998"/>
              </emma:interpretation>
            </emma:emma>
          </inkml:annotationXML>
          <inkml:trace contextRef="#ctx0" brushRef="#br0">28 38 7,'-11'-27'19,"11"27"4,-16-15-12,16 15 2,0 0-3,0 0 0,0 0-1,0 0 0,0 0 1,-3 10-2,3 7-1,6 0-2,2 13 2,-1 2-3,4 12 0,-6 7 1,6 14-2,-10 1 1,5 9 1,-6 4-2,0 1 0,0-7-1,0-2 0,-2-10 0,-3-12 0,-1-9 0,2-10 0,2-11 0,2-19-1,-13 19 1,13-19-3,0 0-2,-19-22-4,19 6-6,-2-3-20,-2-6-2,4-1 0,2-9-6</inkml:trace>
          <inkml:trace contextRef="#ctx0" brushRef="#br0" timeOffset="2435.614">1251-591 50,'0'0'6,"-16"-5"-6,16 5-28,-5 14 2</inkml:trace>
          <inkml:trace contextRef="#ctx0" brushRef="#br0" timeOffset="2255.4958">-907-166 12,'-53'0'20,"1"0"-5,20 1 1,17 9-2,15 3-3,24 5 2,18 0-3,23 2 0,14-2-1,24-2-1,14-6-1,19-6-3,11-8-1,9-17-1,2-14-1,1-16 0,0-16-1,-7-15-1,-11-8 0,-20-12-1,-16-4-1,-21-6 0,-18 1-2,-21 8 2,-19 11 1,-21 13 0,-11 17 1,-24 17 0,-16 23 3,-10 22 0,-8 19 1,0 26 2,-5 20-1,5 26 1,-1 19 0,14 27 1,2 6 0,17 16-3,5 5 0,10 5-1,3-1-1,11-15 0,3-21-2,9-20 1,3-20-2,1-22 2,1-20 0,1-27-1,-15-23-1,20-23 0,-13-27 0,-4-21-2,1-11 2,-2-16 0,5-4 2,0 1 0,3 9 2,2 17 0,5 16 0,4 24 1,0 13 0,3 22-2,0 10-1,-1 20 0,-1 9-1,1 9 1,-3 4-1,3 4 1,0 2-1,7-5 1,0-2 1,5-10-1,5-9-1,2-14 0,4-12-2,-1-11 0,4-18 0,-6-19-1,1-10 0,-9-12 0,-3-5 1,-6-1 1,-3 3 1,-6 12 1,-7 11 1,-5 13-1,-5 13 2,0 18 1,-3 14-1,-4 18 1,-4 9-2,3 10 1,0 9-1,4 4 1,2 2-2,2-5-1,3-3-2,4-13-3,8-6-4,0-16-13,0-23-9,7 0 0,-12-30-2</inkml:trace>
          <inkml:trace contextRef="#ctx0" brushRef="#br0" timeOffset="2907.9275">1831-415 33,'-26'-20'20,"6"20"-2,-15 9-20,-6 8-1,-3 9 3,-2 1 1,1 5 2,1-3 0,2 5 1,6-7-1,9-1 0,9-8-1,16-3 0,2-15-1,19 9 3,13-9-1,9-2 2,9-4-2,6 2 2,4 2-2,-3 2 0,-2 4 1,-7 12 0,-13 2-1,-8 12 2,-16 0-2,-7 8 1,-11 0-2,-16 0-1,-8 0-3,-12-6-7,-5-14-20,-2 2-1,-6-20-1,9-7 0</inkml:trace>
        </inkml:traceGroup>
        <inkml:traceGroup>
          <inkml:annotationXML>
            <emma:emma xmlns:emma="http://www.w3.org/2003/04/emma" version="1.0">
              <emma:interpretation id="{E084AE26-FB6E-455D-96B3-E77653CC0F3B}" emma:medium="tactile" emma:mode="ink">
                <msink:context xmlns:msink="http://schemas.microsoft.com/ink/2010/main" type="inkWord" rotatedBoundingBox="19641,5046 22604,4688 22896,7111 19933,7468"/>
              </emma:interpretation>
            </emma:emma>
          </inkml:annotationXML>
          <inkml:trace contextRef="#ctx0" brushRef="#br0" timeOffset="5134.4029">2882 271 65,'-44'-38'30,"17"18"-1,0 14-19,7-4-4,20 10 0,0 0-1,8-19-1,22 6-1,14 3-1,11-2 0,10 0-1,7 1 1,4 6-1,3 5 0,-2 2 2,-5 14-2,-8 10 1,-13 9-1,-13 6 2,-15 7-1,-18 8 0,-15-1-1,-20 2 0,-16 0-1,-14-6-2,-5 0-6,-10-22-10,3-9-14,10-15-3,5-18 0,14-19-1</inkml:trace>
          <inkml:trace contextRef="#ctx0" brushRef="#br0" timeOffset="5635.7364">3869 55 92,'5'48'29,"-5"-2"0,-7 15-28,6 3-1,1 5 1,0 0 0,1-7 0,3-6 1,-4-13 0,3-10 0,-3-17 0,0-16-2,0-11 1,-3-27-1,-1-14 0,2-9 0,0-12-1,2-2 1,0 2 1,6 9-1,6 6 1,1 19 0,5 10-1,4 13 1,0 7-1,2 7 0,-2 2 0,8 0 1,-7 1-1,4 0 1,-1-1-1,1 0-1,3-7 0,-3-9 0,0-4-1,-4-5-1,1-4-1,-6-4 1,-3-1 1,-10-1 0,-5 7 0,0 0 1,-9 9 1,-5 3 1,-3 9-1,-2 7 2,-3 7 0,3 15 1,-3 6 0,5 10 1,-4 7-1,8 9 1,-1 3 1,9 3-2,-1 0-1,6-1 0,2-9-2,7-6 1,9-10-1,8-17 0,5-9-1,4-10 1,11-19-2,3-15 0,7-5-1,-2-20-4,4-1 1,-6-14-3,0-5 1,-13-14-2,-4-3 1,-12-6 3,-5-2 2,-7 9 5,-4 7 2,-5 17 4,-1628 1470-44,1569-1410 2,14-19-1</inkml:trace>
          <inkml:trace contextRef="#ctx0" brushRef="#br0" timeOffset="4604.0522">3095 429 30,'0'0'29,"-3"-13"-1,3 13-7,0 34-5,0 5-4,8 24-1,-4 4-2,6 20-1,-5 7 0,5 8-5,-5 2 0,1-2-1,2-7-1,-1-13-1,-3-11 0,1-16-1,1-11-2,-5-23-3,-1-21-6,0 0-8,9-48-10,-5-6-5,-4-25 0,-4-13 2</inkml:trace>
          <inkml:trace contextRef="#ctx0" brushRef="#br0" timeOffset="6113.0543">3869 55 92,'5'48'29,"-5"-2"0,-7 15-28,6 3-1,1 5 1,0 0 0,1-7 0,3-6 1,-4-13 0,3-10 0,-3-17 0,0-16-2,0-11 1,-3-27-1,-1-14 0,2-9 0,0-12-1,2-2 1,0 2 1,6 9-1,6 6 1,1 19 0,5 10-1,4 13 1,0 7-1,2 7 0,-2 2 0,8 0 1,-7 1-1,4 0 1,-1-1-1,1 0-1,3-7 0,-3-9 0,0-4-1,-4-5-1,1-4-1,-6-4 1,-3-1 1,-10-1 0,-5 7 0,0 0 1,-9 9 1,-5 3 1,-3 9-1,-2 7 2,-3 7 0,3 15 1,-3 6 0,5 10 1,-4 7-1,8 9 1,-1 3 1,9 3-2,-1 0-1,6-1 0,2-9-2,7-6 1,9-10-1,8-17 0,5-9-1,4-10 1,11-19-2,3-15 0,7-5-1,-2-20-4,4-1 1,-6-14-3,0-5 1,-13-14-2,-4-3 1,-12-6 3,-5-2 2,-7 9 5,-4 7 2,-5 17 4,-2 9 1,2 25 0,-2 15 2,0 24-2,0 9-1,0 27 0,0 8-1,0 17-2,0 13 0,0 10 0,0 6-3,5 5 1,-2-1-1,5-5-1,-1-5-1,0-12-4,2-11 0,-5-21-3,8-4-7,-5-21-13,-7-15-6,25-20-2,-16-24 0</inkml:trace>
          <inkml:trace contextRef="#ctx0" brushRef="#br0" timeOffset="6621.3892">5010-1080 97,'18'24'29,"-18"9"0,-7 16-26,0 9-4,5 11 2,-6 7-1,-2 4 1,2 4 0,-3-1 1,3-1 0,-2-2-1,5-7 0,2-3 1,3-9-2,0-11 0,0-12 0,0-9 0,3-13 2,-3-16-2,0 0 0,0 0 0,0 0 0,0 0 1,0 0-1,0 0 0,0 0 0,10-7-1,-10 7 1,0 0 0,0 0-3,0 0-1,0 0-7,0 0-19,0-15-3,0 15 0,0-20-3</inkml:trace>
          <inkml:trace contextRef="#ctx0" brushRef="#br0" timeOffset="3568.365">2641-698 72,'14'19'30,"-13"0"-1,9 11-12,-6 12-17,3 10 0,2 5 0,-2-2 0,0 2 0,-3-7-4,-4-6-8,0-15-16,7 2-2,-7-31 0,1 14-1</inkml:trace>
          <inkml:trace contextRef="#ctx0" brushRef="#br0" timeOffset="3892.5811">3354-1000 77,'0'0'20,"16"-6"-2,-16 6-26,-23 12 1,-6 4 2,-4 2 2,-11 4 5,-6 4 4,-1 1 1,2-4 0,5 1-1,9-5-2,11 0 0,10-7-2,14-12 0,0 17 0,19-11 1,7-2-1,11 4 2,1-1-1,8 2-1,1 2 1,-1 5 0,-2 3 0,-6 6 1,-11 5 0,-8 3 2,-14 4-1,-5 5 0,-24-4-2,-14-3-1,-14 1-4,-16-15-7,-5-8-17,-6-7-8,-3-12-1,10-19-2,5-16 0</inkml:trace>
          <inkml:trace contextRef="#ctx0" brushRef="#br0" timeOffset="7280.8275">4486-218 73,'13'-10'28,"18"-3"-1,7-13-24,9-5-3,14-5 1,11-8 0,6-3 0,0-2 0,0 3 0,-5 0 0,-6 6 0,-6 6 0,-12 8 0,-10 4 3,-8 9-1,-10 4 0,-21 9 0,15-4 0,-15 4 0,-9 9 1,9-9-1,-27 28-1,11-2 0,0 2-1,1 9 1,3 9-1,3 3 0,3 4-1,6 2 0,0-5 0,8-2 0,1-8 0,9-8-1,0-11 1,3-11 0,2-10-1,4-9 0,5-15 0,-2-14-2,1-11 2,-1-18-1,-2-5 0,-2-9 1,-2 0 1,-5 5 1,-2 6-1,-6 15 1,-2 13 0,-1 21 2,-8 21 1,11 15-2,-7 30 1,-1 23 0,-3 15 0,1 20 0,-1 14-1,0 11 1,-4 5-2,-5 1 1,-8-5-1,-3-7 0,-13-11 0,-9-13 0,-11-12 0,-9-16-1,-9-16-3,-11-19-2,-4-16-8,-16-19-11,-5-35-11,-4-29-1,1-26-2,2-20-1</inkml:trace>
        </inkml:traceGroup>
        <inkml:traceGroup>
          <inkml:annotationXML>
            <emma:emma xmlns:emma="http://www.w3.org/2003/04/emma" version="1.0">
              <emma:interpretation id="{FFC19C0A-4D0F-4A61-B864-4E9DEC2FC0E2}" emma:medium="tactile" emma:mode="ink">
                <msink:context xmlns:msink="http://schemas.microsoft.com/ink/2010/main" type="inkWord" rotatedBoundingBox="23024,3788 25601,3477 25923,6151 23346,6461"/>
              </emma:interpretation>
            </emma:emma>
          </inkml:annotationXML>
          <inkml:trace contextRef="#ctx0" brushRef="#br0" timeOffset="9004.9697">6486-251 37,'0'43'25,"7"-3"-2,-7-10-20,3-12 0,-3-18-2,0 0-1,2-8 0,-2-23 0,-1-12 1,-9-6 0,0-11 1,-4 2 4,-1 3 1,-1 9-1,1 8 2,-4 16 1,19 22-1,-30 13 0,16 31-2,-2 13-1,7 19-1,-5 10-1,2 16 2,2 6-4,9 2 1,1-3-2,0-10 1,11-12-2,6-17 0,11-20-1,3-30-2,7-18-1,3-38-1,5-19 0,-3-27 0,2-13 1,-6-17 1,2-4 3,-11 4 1,-3 10 4,-3 20 1,-13 15 2,2 23-1,-9 19 1,-4 27-2,6 15 1,-4 27-3,-2 11-1,0 11 1,0 4-2,0 7 0,5-5-1,-1-3 1,4-10-2,2-13 1,1-12-1,4-16 0,1-13 0,0-13-2,-1-20 0,-7-22-1,1-9 0,-9-19 1,0-11 1,-11-1 1,-7 3 2,-1 10 0,-5 12 1,3 17 0,-2 18 1,10 26-1,13 6 0,-18 27-1,18 2-1,0 0-1,11 0 1,8-9-1,8-4 1,1-16-1,13-2 0,-1-19 0,3-8-1,0-3 1,1-3 1,-6 3 0,-3 4 0,-1 8 3,-8 13-2,-2 9 1,-6 24 0,-4 20 1,-5 5-1,3 14 0,-6 4 0,0 3-1,-3-2-1,1-10 1,-1-11-1,-2-12 0,-1-8 0,4-16-1,-4-13 0,0 0 0,6-23 0,-6-17-1,0-8-1,-10-18 1,-2-5 0,-6-6 1,-5 3 1,2 6-1,-4 8 1,-1 14 1,1 10 0,6 25 0,0 11-1,6 8 0,1 13 0,7 8 0,2 4 0,3 3-1,8 2 1,10-6-1,9-9 0,8-11 0,7-8-1,5-14 0,5-17 0,8-17-1,1-12 2,-2-14-1,-1-9-1,-10-14 2,-4-14 0,-8-12 0,-13-9 2,-11-1 0,-8 0 0,-4 15 2,-15 11 0,-3 24 0,-6 21-1,1 41 3,-4 22-1,2 46-1,0 29 0,6 29 0,0 15 0,6 20-1,4 10 3,9 2-3,9-6-1,14-13 0,11-22 0,12-23-3,16-24-3,4-32-15,18-32-14,10-24 0,-6-36-3,-1-17-3</inkml:trace>
          <inkml:trace contextRef="#ctx0" brushRef="#br0" timeOffset="9641.3935">8725-313 139,'0'0'28,"-11"14"-8,11-14-37,0 0-18,0 0-1,0 0-3,5-12-1</inkml:trace>
          <inkml:trace contextRef="#ctx0" brushRef="#br0" timeOffset="9640.391">8574-2483 120,'3'19'34,"-3"27"-2,0 10-31,0 22 0,0 12-1,4 12 0,0 6 1,5 6-2,4 9-1,-8-8-5,10 5-8,-4-2-16,-2-7-2,8 1-3,-8-5-1</inkml:trace>
        </inkml:traceGroup>
        <inkml:traceGroup>
          <inkml:annotationXML>
            <emma:emma xmlns:emma="http://www.w3.org/2003/04/emma" version="1.0">
              <emma:interpretation id="{5366089C-7C6A-4926-908C-6E78423E2BCC}" emma:medium="tactile" emma:mode="ink">
                <msink:context xmlns:msink="http://schemas.microsoft.com/ink/2010/main" type="inkWord" rotatedBoundingBox="27008,4246 28931,3982 29190,5873 27267,6136"/>
              </emma:interpretation>
            </emma:emma>
          </inkml:annotationXML>
          <inkml:trace contextRef="#ctx0" brushRef="#br0" timeOffset="13932.248">10166-1114 36,'0'-61'29,"0"11"-5,0 6-3,0 11-3,10 18-3,-10 15-4,12 24-2,-11 24-1,2 32-2,-3 14 0,1 23-1,-1 14-1,0 7-2,5 1-1,-5-13-1,1-11-4,-1-19-9,3-15-10,2-26-10,-2-29 0,-3-26-3,1-26 1</inkml:trace>
          <inkml:trace contextRef="#ctx0" brushRef="#br0" timeOffset="15353.1778">10572-1788 80,'18'-10'32,"-15"26"-1,-3 39-24,-18 21 0,-1 19 0,-15 13 0,4 7-3,-12 6-2,7 2 0,-2-5-1,3-9 0,4-9 0,7-13 0,4-10-1,8-12 0,6-7 1,5-14-2,8-7 0,14-15 1,5-9 0,10-13 0,9-7 1,9-19 0,15-14 0,6-13 0,0-8-1,2-10 0,-6-3-2,-4 3 0,-11 2 0,-12 6 1,-11 9-1,-16 12 1,-9 4-1,-9 11 3,0 14-1,0 13 1,-27 1 0,7 24 0,-5 11 0,-1 15 1,5 8-1,-2 6 0,4 5 0,4-3 0,5-3-1,10-8 0,0-6 0,16-12-2,8-18 0,4-17 0,7-9-1,2-26 0,6-13 0,-3-22-1,5-6 0,-3-10 1,-7 0 1,-7 5 1,-4 8 1,-8 13 2,-11 12 0,1 21 1,-6 24 0,0 0 2,-17 24-2,8 18 1,-6 12-2,5 14 0,2 6 0,7-1-2,1 1 1,8-9-2,10-10 0,6-18-2,10-17-2,4-23-3,15-20-2,-5-31-2,13-14-2,-7-19 1,0-2 0,-2-12 5,-9 9 5,-7 9 5,-16 14 4,-2 23 5,-14 21 1,-4 25 1,-7 17-1,-3 37-2,-6 9-2,4 28-1,-3 12-3,7 20 0,0 1-1,8 3-1,1-6 1,13-7-1,-2-11-1,1-21-1,0-16-1,0-26 0,-1-26 0,-12-14-2,17-36 1,-15-33-1,-2-22-1,0-28 0,0-19 0,0-19 0,0-5 1,0 1 2,0 8 1,6 26 1,2 18 2,10 31 2,-1 18 0,4 31 0,-1 18-1,3 18-1,-4 26 1,0 17-1,-4 8-1,-5 10 1,-8 7-2,-2 4 0,-9 0-1,-13-9-1,-8-5-2,-6-17-8,0-9-18,0-11-4,-1-15-1,4-13-5,13-16 0</inkml:trace>
        </inkml:traceGroup>
        <inkml:traceGroup>
          <inkml:annotationXML>
            <emma:emma xmlns:emma="http://www.w3.org/2003/04/emma" version="1.0">
              <emma:interpretation id="{78AFD642-5697-472E-A426-953498E0878A}" emma:medium="tactile" emma:mode="ink">
                <msink:context xmlns:msink="http://schemas.microsoft.com/ink/2010/main" type="inkWord" rotatedBoundingBox="29046,4815 31048,3199 32024,4407 30022,6024"/>
              </emma:interpretation>
            </emma:emma>
          </inkml:annotationXML>
          <inkml:trace contextRef="#ctx0" brushRef="#br0" timeOffset="16741.0998">12543-1568 87,'0'10'33,"0"24"-2,0 18-21,-8 4-3,7 12 0,-6 3-4,7 3 0,0-3-2,3-9-1,13-14-2,0-13 0,10-18 0,4-17 0,5-16-1,2-30-1,6-21 1,-2-24 0,-3-12 2,-1-10 0,-5 4-1,-6 11 3,-8 12 0,-5 20 2,-4 28 0,-9 38 3,1 25-1,-1 42 1,0 20 0,-1 27 0,-2 20-2,3 25 0,0 10 1,8 3-2,4-3 0,5-8-1,-1-21 0,-4-13-1,3-19 0,-7-23-1,-7-21-2,-1-23-1,-14-16-1,-8-25-2,-3-10 0,-5-30-1,5-20-1,-1-28 0,10-14 0,5-19 2,11-10 2,9-7 2,16-4 1,7-2 1,10 10 2,0 25 0,-5 13 2,0 23 1,-11 14 1,-2 27-1,-24 32-1,14 16 0,-14 27 1,-2 16-1,-6 7-2,0 8 0,5 1-2,2-5 0,1-10-1,1-21-2,10-12 1,7-22-2,9-15 1,-1-31-1,8-17-4,-14-36-3,4-11 2,-17-18 1,-4 1 1,-6 6 4,-14 13 1,-9 19 2,-7 23 3,6 41 5,-3 20-1,8 22-1,3 22-1,11 11-4,6 7 0,2 3-2,1 0 0,8-13-2,14-7 0,-1-19 0,9-11 0,-1-18 0,7-25 1,-2-14 0,6-13 2,-4-8 0,-2 0 0,-5 5 2,-3 4 0,-3 19 2,-9 10 0,-15 25 1,11 13 0,-11 28 1,-7 9 0,-1 15-2,-1 4-1,1 6-2,6-3-1,1-10-1,1-13-3,8-15 1,8-12 0,6-22-1,5-13 0,4-24 1,1-11 0,3-12 2,-1-7 1,-2-3 0,-3 3 0,-5 13 3,-10 10 0,1 12 2,-8 14-1,-7 18 0,0 12 0,0 22-1,-6 9 2,-1 7-4,5 8 0,-5 2-1,7 0 0,0-9-2,4-8-1,1-16 1,12-11 0,0-16 1,6-22-1,-1-21-1,3-13-2,-8-20-1,2-2 0,-8-7 1,5 7-2,-9 4 1,-3 18-1,0 11 3,-1 17 2,3 14 2,-6 14 0,13 0 1,-13 0 0,25 26 0,-9-10 0,1 3-1,2-2 0,2-1 0,2 0 1,-5-4-1,-1 0 0,-17-12 1,22 24 0,-14-5 1,-1 4 0,-4 2 2,-3 5-1,4 8-1,-3-4 1,3 4-1,8-3 0,2-9 0,5-7 1,12-13 0,-1-6 0,12-21 1,-4-16-1,6-12-1,-2-12 0,-8-10-1,-13-5 1,-4-2 0,-17-2 1,-2 17 2,-21 3-1,1 15 1,-12 6 1,6 17-2,-3 4 0,9 13-2,0 2-1,10 3-2,12 0-3,-16 0-6,16 0-20,9 10-6,-9-10-2,18 0-3,-18 0-3</inkml:trace>
        </inkml:traceGroup>
      </inkml:traceGroup>
    </inkml:traceGroup>
    <inkml:traceGroup>
      <inkml:annotationXML>
        <emma:emma xmlns:emma="http://www.w3.org/2003/04/emma" version="1.0">
          <emma:interpretation id="{DEE9A637-4409-4738-841B-050E93027609}" emma:medium="tactile" emma:mode="ink">
            <msink:context xmlns:msink="http://schemas.microsoft.com/ink/2010/main" type="paragraph" rotatedBoundingBox="24487,7984 28787,5424 30428,8179 26127,107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E82B08C-8521-4ED8-A1C5-A0D6311397DF}" emma:medium="tactile" emma:mode="ink">
              <msink:context xmlns:msink="http://schemas.microsoft.com/ink/2010/main" type="line" rotatedBoundingBox="26266,6833 29007,5635 29628,7057 26887,8254"/>
            </emma:interpretation>
          </emma:emma>
        </inkml:annotationXML>
        <inkml:traceGroup>
          <inkml:annotationXML>
            <emma:emma xmlns:emma="http://www.w3.org/2003/04/emma" version="1.0">
              <emma:interpretation id="{42CB773D-C433-44E1-B067-E360E4FC5719}" emma:medium="tactile" emma:mode="ink">
                <msink:context xmlns:msink="http://schemas.microsoft.com/ink/2010/main" type="inkWord" rotatedBoundingBox="26266,6833 29007,5635 29628,7057 26887,8254"/>
              </emma:interpretation>
            </emma:emma>
          </inkml:annotationXML>
          <inkml:trace contextRef="#ctx0" brushRef="#br0" timeOffset="17955.906">9641 1021 18,'0'0'25,"0"0"3,0 43-10,0 18-3,0 21-2,9 19-5,0 17 0,7 13-1,3 9-1,8-1-2,2-16-2,-4-18-2,7-16-1,-11-22-2,5-17 2,-11-30-2,-15-20 0,11-49 0,-11-20 0,-15-29-1,-7-30 1,-10-28-1,-4-17 2,-2-2 1,0 10 0,4 19 1,3 15 0,11 27 3,9 24 0,11 35 2,8 17-2,15 20 0,11 8 0,10 15 2,2 11-2,12 13-1,-2 6 1,-2 10-2,-4 3 2,-10 4-2,-9 2 1,-18-4-1,-7-3-1,-12-7-2,-13 1-8,-8-9-19,-11-13-2,-2-10-1,-5-19-4</inkml:trace>
          <inkml:trace contextRef="#ctx0" brushRef="#br0" timeOffset="18794.4594">10477 1092 8,'0'42'15,"0"-17"-11,0-11 0,0-14-1,10-22-1,-6-14 0,0-14 1,-4-8 5,0-3 3,0 1 1,-8 5 1,-2 14 1,-7 10-3,3 25 1,-8 9-2,5 34-3,-4 11-2,4 16-4,2 15 0,4 2-2,4 5 1,7-8-4,4-8 2,6-19-2,6-11 1,-3-20 0,5-20-1,-2-15 1,-1-24 0,-4-13 2,-1-9 0,-2-3 2,0-6-1,-4 9 2,0 4 0,0 18 2,0 7 1,-1 17 0,-3 15 0,0 0 0,11 23-1,-2 8-2,-1 6 1,7 1-3,2 4 1,0-3-2,6-4 0,2-13 0,3-7-1,5-15 1,1-14 1,1-19 0,0-15 0,1-17 0,-5-18-1,-4-13 1,-2-14 0,-8-1 0,-6 3 0,-4 7-1,-7 10 2,0 18 1,0 16 1,-8 22 0,-3 16-1,11 19 1,-26 30 0,15 17-1,3 19 1,3 16-2,3 14-2,2 13 2,11 1 0,11 1-1,1-7-1,11-17-2,1-15 0,2-24-3,6-22-1,1-28-11,-1-34-11,2-19-3,-7-27-1,-3-14 2</inkml:trace>
          <inkml:trace contextRef="#ctx0" brushRef="#br0" timeOffset="19347.8274">11375 302 4,'0'31'23,"5"20"4,-4 3-7,6 11-2,1 7-3,-2 2-3,7 4-5,-2-8 0,0-3-6,4-13-2,-7-14-3,4-9-1,-12-31 0,18 15 0,-9-29 2,4-19-1,-8-16 0,3-11 2,2-13 4,-2-3 0,5 0 3,-7 9-2,6 9 3,-8 14 1,6 18 1,-10 26 1,17 0-1,-9 28-2,2 18-1,-1 0 0,6 13-1,-4 1-2,6 0-1,-7-7-1,5-11-2,-5-6 0,-2-14-1,-8-22 2,19 6-2,-8-19 1,-2-19-1,6-12 1,0-15 1,-1-2 0,3-6 1,1 4-2,-2 9 3,-5 9 0,-1 13 1,-2 16 1,-8 16 1,18 13-1,-9 16 1,3 3-1,2 6-1,2-4 0,3 1-1,8-5-1,5-14 1,-1-11 0,4-8-1,2-15 0,-3-14-3,0-4-3,-14-13-10,-4-7-15,-8-1-1,-8-1-2,-2 5-1</inkml:trace>
        </inkml:traceGroup>
      </inkml:traceGroup>
      <inkml:traceGroup>
        <inkml:annotationXML>
          <emma:emma xmlns:emma="http://www.w3.org/2003/04/emma" version="1.0">
            <emma:interpretation id="{C788F5B1-D164-4376-BAC4-5068C5DF78DA}" emma:medium="tactile" emma:mode="ink">
              <msink:context xmlns:msink="http://schemas.microsoft.com/ink/2010/main" type="line" rotatedBoundingBox="25166,9124 29154,6750 30115,8366 26127,10739"/>
            </emma:interpretation>
          </emma:emma>
        </inkml:annotationXML>
        <inkml:traceGroup>
          <inkml:annotationXML>
            <emma:emma xmlns:emma="http://www.w3.org/2003/04/emma" version="1.0">
              <emma:interpretation id="{46F22D3D-8154-4B59-808F-7076927C085E}" emma:medium="tactile" emma:mode="ink">
                <msink:context xmlns:msink="http://schemas.microsoft.com/ink/2010/main" type="inkWord" rotatedBoundingBox="25166,9124 29154,6750 30115,8366 26127,10739"/>
              </emma:interpretation>
            </emma:emma>
          </inkml:annotationXML>
          <inkml:trace contextRef="#ctx0" brushRef="#br0" timeOffset="20452.5598">11303 1724 71,'0'-24'32,"0"24"-1,0 0-18,0 0-3,9 20-1,-5 9-2,2 9-5,3 7 0,5 5-1,-2 3-1,4-5-2,3-4-2,-3-16-2,3-12 1,0-16-1,7-16 0,-8-28-4,8-11 2,-9-15 0,2-12 4,-1-2 0,-2 6 2,-5 11 3,-4 11 3,1 17 3,-7 12 0,-1 27 0,0 0 0,10 36-2,-2 2-2,2 10-1,3 6-1,5 6-1,1-2 1,7-7-2,3-10-1,5-12-1,3-15 0,1-14-5,10-22 0,-8-22-5,9-7 1,-9-18-1,3-4 4,-9 2 4,-6 6 7,-3 14 6,-14 9 2,-2 20 4,-9 22 0,2 12 0,-4 20-1,2 19-4,-2 9-2,2 10-5,0 6 0,0 4 1,4-4-2,9-6 0,-1-7-2,-2-14-1,5-9-3,-6-16-1,1-9 1,-10-15-2,9-26-2,-9-21-5,0-13-5,-1-16-2,-6-17 1,-2-15 6,6-3 5,-4 8 6,4 9 6,3 14 8,0 14 6,10 19 5,2 17-1,10 22-5,-3 7-5,8 11-3,-7 9-1,8 10-1,-7 7 0,-3 7-2,-13 4-2,-5 3 0,-1-1-4,-25-5-7,-1-2-19,-10-5-5,-14-10-3,-3-6-1,-12-11 0</inkml:trace>
          <inkml:trace contextRef="#ctx0" brushRef="#br0" timeOffset="21976.5781">8672 3748 20,'28'-32'17,"26"4"0,9-9-21,8-3 3,7-5 1,1 6 3,-2 1-1,-10 4 2,-7 5 0,-14 6 1,-12 5 1,-10 5 2,-10 6 2,-14 7-2,17 0 0,-13 17-1,-1 18 0,0 12-2,4 12 0,1 13-5,1 7-1,6 7-3,-1-4-1,3-7-3,1-19-1,0-15 0,-2-22-1,-16-19-3,20-32 1,-20-22-2,0-19 4,-2-13 5,-13-3 4,1-8 3,-2 11 5,1 11 6,1 13 1,5 18 3,1 15-4,4 14 0,4 15-2,0 0-2,17 28-3,5 4-2,5 12 1,4 6-2,10 11 1,-1 6-1,8 1-1,-4-3-2,-6-7-1,-4-11 0,-8-11-3,-5-10 2,-6-22-2,-4-13-1,-5-27 2,-2-13-1,-3-15 1,6-9 2,1-4 2,0-3-2,3 5 2,-2 16 0,5 13 1,-9 11 1,12 17 1,-17 18 2,27 9-2,-12 20 1,5 15-1,-1 0 0,12 13-2,-3-3 1,1 0-3,-1-13 0,-3-5-1,-7-11 2,0-13-1,-18-12 3,24-15-1,-17-23-2,-4-15 2,-3-9-2,0-17 1,-2-6-2,-5-4-2,-1 11-5,0 5-5,4 15-11,4 21-7,0 12-1,0 25-3</inkml:trace>
          <inkml:trace contextRef="#ctx0" brushRef="#br0" timeOffset="21290.1164">8905 2737 58,'33'35'29,"-16"35"-1,-6 23-21,12 18 2,-2 9 0,7 14-3,-1-2-4,7 0-4,-1-10-5,-3-14-8,-6-16-12,2-8-4,-14-25 1,-2-14-1</inkml:trace>
          <inkml:trace contextRef="#ctx0" brushRef="#br0" timeOffset="22608.9909">10438 3293 18,'31'23'25,"-31"-23"-5,33-16-3,-16-14-3,2-11 0,-2-12-4,-5-5-3,4 2-1,-8 1 0,0 5 1,-8 6 0,0 18 0,0 9 0,0 17 0,-20 0-1,8 21-2,-2 12-1,1 15-1,2 11-2,3 11 0,4 8 0,4 5 0,4-5-1,12-8 0,8-7-2,5-19-1,9-13 0,5-26-3,3-11-1,-2-35-5,1-17-5,-9-24-3,0-13 1,-11-10 5,-6 6 3,-5 1 6,-6 15 8,-4 20 7,-4 12 7,4 23 4,-4 28 0,0 0-4,0 0-3,11 40-4,-8 2-3,6 12-1,0 11-2,5 5-1,-1 2 0,3-5-1,-1-7-1,-3-10 1,2-12-2,-3-16 1,-11-22 0,20 1 0,-11-16 1,0-21-1,0-14 1,5-12 0,-3-16 1,-1-8-2,4-5 1,-3 1-2,0 10-3,2 6-3,1 19-5,-5 10-4,8 26-13,-1 19-3,-16 0-5,27 35 4</inkml:trace>
          <inkml:trace contextRef="#ctx0" brushRef="#br0" timeOffset="23343.4762">11453 2961 33,'8'-8'26,"11"-11"-7,-5-8-4,4-10-1,-5-3-3,4-8-4,-7 0 1,-3-6-1,0 14 2,-7 2-1,0 12 0,-15 3 0,15 23-2,-34-3 0,22 13 0,-11 18-3,5 13-2,0 8 0,6 11-1,3 10 0,3 5 0,6-2 1,6-4-2,10-7-2,4-15-1,13-10-1,-2-23 0,13-14-2,-8-35-3,13-9 0,-14-23 1,2-6 1,-10-12 4,-6-2 3,-4 8 2,-9 6 2,-1 19 3,-7 7 4,2 21-1,-2 4-1,0 22 0,1 9-2,4 23-2,-2 7 0,5 13 0,-1 9-2,3 12-1,0 4-1,1-6 1,-1-6-1,2-8-1,-3-14-1,0-12 1,-9-31 1,13 0-1,-5-29 1,-1-20-1,3-14 1,0-8 0,5-6 0,3-3 0,2-1 0,4 14 0,-4 12-2,0 10 1,6 14-5,-8 8-5,9 8-16,-1 15-6,-9 0-1,2 10-3,-2 1 1</inkml:trace>
          <inkml:trace contextRef="#ctx0" brushRef="#br0" timeOffset="21288.1131">8520 2937 88,'1'56'31,"0"16"-1,9 17-26,6 19-2,3 7 0,7 17 1,1-2-1,0-5-2,0-8-5,-4-13-5,-1-15-13,1-15-7,-13-30-1,1-24-4</inkml:trace>
          <inkml:trace contextRef="#ctx0" brushRef="#br0" timeOffset="23531.6008">12450 2686 54,'31'-18'32,"7"2"-1,-4-5-16,3-8-2,5 6-3,-11 1-3,0 9 1,-13-3-3,1 9 0,-19 7 0,16-12-2,-16 12 1,0 0-2,0 0 0,0 0 0,0 0-2,0 0 0,0 0 1,0 0 0,0 0-2,0 0-5,0 0-12,0 0-14,0 0-2,0 0-4,0-26-1</inkml:trace>
        </inkml:traceGroup>
      </inkml:traceGroup>
    </inkml:traceGroup>
    <inkml:traceGroup>
      <inkml:annotationXML>
        <emma:emma xmlns:emma="http://www.w3.org/2003/04/emma" version="1.0">
          <emma:interpretation id="{7446B108-3A68-42BC-8109-74DD0DA32582}" emma:medium="tactile" emma:mode="ink">
            <msink:context xmlns:msink="http://schemas.microsoft.com/ink/2010/main" type="paragraph" rotatedBoundingBox="21722,10075 32867,8960 33061,10902 21917,120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896E2D6-5E79-4031-ACC7-8360C4CBAED9}" emma:medium="tactile" emma:mode="ink">
              <msink:context xmlns:msink="http://schemas.microsoft.com/ink/2010/main" type="line" rotatedBoundingBox="21722,10075 32867,8960 33061,10902 21917,12017"/>
            </emma:interpretation>
          </emma:emma>
        </inkml:annotationXML>
        <inkml:traceGroup>
          <inkml:annotationXML>
            <emma:emma xmlns:emma="http://www.w3.org/2003/04/emma" version="1.0">
              <emma:interpretation id="{AF47027F-EB0B-4BCC-81FC-54D43515C3C0}" emma:medium="tactile" emma:mode="ink">
                <msink:context xmlns:msink="http://schemas.microsoft.com/ink/2010/main" type="inkWord" rotatedBoundingBox="21754,10391 25125,10054 25251,11316 21880,11653"/>
              </emma:interpretation>
            </emma:emma>
          </inkml:annotationXML>
          <inkml:trace contextRef="#ctx0" brushRef="#br0" timeOffset="26112.3118">5613 4729 4,'6'-16'26,"-6"-7"3,8 4-5,-4 3-5,-3 0 1,-1 16-3,3-19-3,-3 19-5,0 0-1,0 0-3,1 29-1,5 13-1,-6 19 0,2 16-1,-2 13 2,2 13-1,0 5-1,1-2-2,-2-5-2,1-21-1,2-13-4,-4-21-3,3-12-11,-3-19-12,0-15-2,-19-21-1,-6-18 1</inkml:trace>
          <inkml:trace contextRef="#ctx0" brushRef="#br0" timeOffset="26327.4573">4890 4776 93,'-53'-20'33,"17"8"-2,8 3-17,12-1-10,25-2-1,33-7 1,34-7-3,27-9 0,29-8-1,19-5-1,16-7-3,13 3-7,-6 4-13,-14 4-8,-21 10-2,-35 9-3,-26 19 2</inkml:trace>
          <inkml:trace contextRef="#ctx0" brushRef="#br0" timeOffset="27085.9606">6027 4921 53,'7'14'32,"-4"18"-2,-3 18-17,-14 1-1,1 19-2,-2 0-1,6 11-3,1-7-4,8-9-2,3-9-1,12-12-2,7-12 0,5-22-1,7-10 0,-7-16 0,0-17 0,-12-13 0,-7-16 2,-8-7 3,-9 1 0,-13 4 4,-5 6-1,1 13 1,-3 7-1,10 11 0,2 11-2,17 16-2,0 0-1,0 0-1,0 0 0,16 12-1,14-2 0,5-2 2,11-4 0,7-1 1,6-3 1,2-10 0,-6-1 0,-2-3 0,-9 3 0,-6 6 1,-12 5 0,-6 13 1,-12 11-1,-4 15 0,-4 6 1,0 6-2,-5-2 0,1 1-2,1-4-3,0-10 0,3-11-1,0-25-1,26 13 0,-6-22 0,8-12 0,3-13 2,0-10 0,2-13 4,-1-6 2,-1 0 3,-6 1 1,-5 15 2,-3 0-1,-3 14 0,-8 11 0,-6 22 1,4 13-4,-4 24-1,-10 7-1,2 9-1,-1 3-2,1 6-3,8 1-6,0-9-10,9-10-13,18-10-1,9-14-4,11-12 3</inkml:trace>
          <inkml:trace contextRef="#ctx0" brushRef="#br0" timeOffset="27671.3444">7457 4951 83,'0'0'30,"-44"-9"-2,17 15-21,-4 26-5,-2 6 1,3 11 1,-1 3 0,11 2-2,9-1 0,7-5-2,9-6 1,14-7-2,10-7 1,7-12-2,7-10 0,3-10 1,4-14-3,2-17 0,-4-10 0,-3-23 0,4-9-1,-8-16 2,0-5 2,-8 0 3,-4 3 2,-5 13 4,-10 7 0,1 25 0,-12 12 1,3 23-3,-6 15-1,-6 21-1,-7 21-2,-2 14-2,-2 15 0,-1 12 0,1 11 0,-1 4 1,6-2 0,2-10-2,5-15 0,2-15-2,3-15 2,0-19-2,0-22 1,22 0-1,-5-26-1,1-17 2,8-8 0,0-10 2,2-7 1,2 4 1,-7 9 0,-1 8 1,-9 12 0,1 12 1,-14 23 1,14 9-2,-8 21-1,1 10-1,4 5-3,0 6-5,21 6-15,2 3-10,4-14-2,13-6-4,3-16-1</inkml:trace>
        </inkml:traceGroup>
        <inkml:traceGroup>
          <inkml:annotationXML>
            <emma:emma xmlns:emma="http://www.w3.org/2003/04/emma" version="1.0">
              <emma:interpretation id="{41D898FC-1582-439A-A22D-9923EAC4C7D9}" emma:medium="tactile" emma:mode="ink">
                <msink:context xmlns:msink="http://schemas.microsoft.com/ink/2010/main" type="inkWord" rotatedBoundingBox="25533,10380 28339,10360 28346,11347 25541,11368"/>
              </emma:interpretation>
            </emma:emma>
          </inkml:annotationXML>
          <inkml:trace contextRef="#ctx0" brushRef="#br0" timeOffset="28387.8206">8968 4566 66,'21'-39'33,"-7"7"-1,-9 8-22,-11-4 0,-13 12-2,-18 6 0,-9 10-4,-15 16-2,-2 10-3,-5 8 0,3 5-2,7 8 1,13 0 0,18 2 1,23-4 0,15-2 0,27-5 0,23 3 1,11-2-1,9 1 1,-1-1 0,0 2 0,-12 2 1,-16 1-1,-22 9 2,-24-4 0,-15 3-1,-26-9 1,-16 1-1,-10-10-1,-5-8-3,-3-10-3,-2-16-9,9-19-16,18-7-1,7-15-2,21-4 1</inkml:trace>
          <inkml:trace contextRef="#ctx0" brushRef="#br0" timeOffset="28720.0417">9154 4978 23,'21'21'21,"-21"-21"-5,6 23-4,-6-23-3,5 16-1,-5-16-3,0 0-4,3-16 0,-3-2 0,0-4 1,0 0-1,-4-4-1,-4 4 0,-6 9 3,-4 7 3,-3 9 0,-4 15 1,-1 14-1,6 6-1,1 10 1,4 4 0,8 4-3,7-4-2,13-1-4,10-7-2,9-12-1,6-10-5,7-13-6,5-13-6,3-17-5,-8-17 0,3-13 6</inkml:trace>
          <inkml:trace contextRef="#ctx0" brushRef="#br0" timeOffset="29020.2403">9479 4960 1,'13'-64'26,"-5"8"6,-1 17-3,-7 7-2,0 17-5,0 15-6,0 9-7,0 23-5,0 9-3,0 10-1,0 6 0,1 10 1,4 1 2,1 0-3,2-6 0,1-9-3,5-12 2,-6-10-1,2-9 0,-10-22 0,12 0-1,-4-15 1,-1-18-1,0-17 1,2-9 0,2-15 1,7 1 0,2-3-1,7 8 0,-1 6-3,11 13-1,-2 12-7,4 11-15,7 26-3,-10-3 1,3 13 0</inkml:trace>
          <inkml:trace contextRef="#ctx0" brushRef="#br0" timeOffset="29399.492">10113 5010 87,'0'0'30,"0"0"-3,-17 0-28,17 0-1,8-18 1,1-2 0,1-2-1,2-4-3,-1-6-2,-4-3 0,-2 1 1,-5 4 2,0 3 0,0 6 3,-4 5 2,4 16 3,-23-5 2,9 12 3,-7 16-1,3 8-2,-4 7 1,-1 12-1,0 1 0,1 7-2,3-4 0,9 0-1,4-7-2,6-2-1,15-12-3,11-12-6,13-11-15,13-7-8,-2-13-1,7-8-2,-7-21 3</inkml:trace>
          <inkml:trace contextRef="#ctx0" brushRef="#br0" timeOffset="29972.8703">10424 4829 96,'0'13'30,"0"-13"-2,-17 5-28,17-5-1,0 0 0,0 0 1,0 0 1,17-2-1,0-10 0,-1-3-1,4-4-2,-2-3 0,-1 0 0,0-2-1,-6 5 2,-5 0 0,-6 19 2,0-17 1,-15 17 2,-4 7 3,-6 9-1,2 10 0,-10 10-1,3 12 1,-2 5 1,7 6-2,3-1-1,9 6 0,9-4-1,4 0-1,12-8-2,12-11-5,12-2-5,2-15-13,11-15-7,9-6-5,-1-15 0,1-15-1</inkml:trace>
          <inkml:trace contextRef="#ctx0" brushRef="#br0" timeOffset="30150.9883">10931 4686 100,'5'-16'32,"-5"16"-3,0 27-26,0 7 0,0 11 1,-5 5-1,3 11 0,0 2-1,-3-2 0,4-3-2,1-9 1,0-12-2,0-10 0,0-8-1,0-19 1,0 0-2,15-9-1,-3-14-4,3-24-1,6-1 2,0-12-1,2 3 4,2 2 1,-8 6 4,0 11 0,-6 9 6,-11 29 3,16 0-2,-8 28 1,-5 5-1,6 12-3,1 3-4,7 1-6,9 0-22,5 0-4,-3-19-3,8-10-4,0-20 1</inkml:trace>
        </inkml:traceGroup>
        <inkml:traceGroup>
          <inkml:annotationXML>
            <emma:emma xmlns:emma="http://www.w3.org/2003/04/emma" version="1.0">
              <emma:interpretation id="{2B4AB341-6496-4A0C-AB39-CBC98BD6BEE8}" emma:medium="tactile" emma:mode="ink">
                <msink:context xmlns:msink="http://schemas.microsoft.com/ink/2010/main" type="inkWord" rotatedBoundingBox="28090,9763 32865,8959 33182,10845 28407,11649"/>
              </emma:interpretation>
            </emma:emma>
          </inkml:annotationXML>
          <inkml:trace contextRef="#ctx0" brushRef="#br0" timeOffset="30708.3591">11836 4254 88,'0'-17'33,"0"17"-1,15 30-23,-11 10-1,11 22-1,-7 13 1,4 22-1,5 9-2,-1 8-1,-5-1-4,5-8-1,0-13-4,-5-22-7,7-16-11,-3-25-12,-15-29-1,12-9-1,-12-33-2</inkml:trace>
          <inkml:trace contextRef="#ctx0" brushRef="#br0" timeOffset="30912.4946">11214 4345 119,'-43'-8'33,"24"-1"0,19 9-29,34-32 1,31 6-2,30-9-1,19-6 0,19-9-1,12-5-3,14 4-7,-11 0-17,-11 2-7,-16 10-3,-33 5-2,-24 20-2</inkml:trace>
          <inkml:trace contextRef="#ctx0" brushRef="#br0" timeOffset="31296.749">12174 4900 70,'0'0'31,"35"-13"-1,-7-12-22,-1-13 0,12 0-2,-4-7-2,1 0-3,-5-3 1,-7 5-1,-7 5 2,-8 12-1,-9 7 0,0 19 2,-26-8-1,2 16 0,-5 16 0,-3 15 0,-1 12-1,2 9 0,3 7 1,4 6-1,14-1-2,7-8-1,6-3-5,13-19-6,18-14-13,12-16-10,0-19 0,15-17-4,-7-24 3</inkml:trace>
          <inkml:trace contextRef="#ctx0" brushRef="#br0" timeOffset="31643.9794">12767 4528 86,'0'-22'31,"0"22"-1,0 0-23,0 0-3,0 0-1,0 0-2,0 0-1,-9-14 1,9 14 0,-8-15 0,8 15 1,-17-10-1,5 7 2,-5 3-2,-7 16 2,-3 6 0,0 17 1,-7 4-2,6 16 1,-2 3 1,5 9-1,8-2-1,9-6 0,8-5-2,6-10-1,16-13-1,13-19-1,9-10-6,6-19-2,7-14-7,2-16-13,-4-17-4,-1-6 0,-9-14-1</inkml:trace>
          <inkml:trace contextRef="#ctx0" brushRef="#br0" timeOffset="32073.263">12960 3841 102,'-4'-14'34,"4"14"0,-8 12-15,5 32-12,-4 8-4,-1 20 1,3 11-2,-3 16 0,0 9 1,2 12-2,5-7 0,1-6-1,0-7 0,8-17-2,1-13-1,-2-16 0,4-22 0,-11-32 0,24-8-1,-14-32-1,1-9 1,-2-12 1,6 0 2,-4-4 0,0 9 2,-3 9 0,0 10 2,-2 16 1,-6 21 1,0 0 0,0 0-1,13 21-1,-5 11-1,1 6-2,6 5-1,-3 4-2,11 4-5,-3-13-12,7-8-16,9-6 0,0-24-3,6-6 0</inkml:trace>
          <inkml:trace contextRef="#ctx0" brushRef="#br0" timeOffset="32399.4792">13486 4318 99,'-18'25'33,"11"5"-4,0 5-25,3 8 1,4 5-2,0 0 0,0 0-1,2-4-2,-1-7-1,6-5-1,-6-9-1,6-7-1,-7-16 0,0 0 0,16-24 0,-5-7 0,-1-7 2,4-5 2,0-1 2,1-2 1,3 11 2,-8 3 0,1 14 2,-3 2 0,-8 16-1,22 5 0,-12 14-2,-6 7-2,4 6-1,1 4-3,1 2-3,3 6-7,-8-11-8,4-5-11,6-2-5,-15-26-3,26 14 1</inkml:trace>
          <inkml:trace contextRef="#ctx0" brushRef="#br0" timeOffset="32712.6879">13977 4289 84,'-4'34'33,"-12"3"-3,-3 6-23,5 8-2,2-6 0,6 3 1,5-4-4,1-12 1,1-6-2,14-11 1,2-12 0,3-3 1,-1-19-1,-1-9 0,-1-16 0,-2-4 2,-11-7-2,0-4-1,-4 4 0,-13-2-1,-1 8-1,-8 6-3,9 12-9,-3 5-18,2-2-4,13 5 0,1-9-4,1 6 2</inkml:trace>
          <inkml:trace contextRef="#ctx0" brushRef="#br0" timeOffset="32919.8252">14164 3737 85,'17'0'35,"-17"0"-1,10 20-20,-1 18-2,-9 2-3,8 18 0,-8 2-3,0 13-2,0 3-2,-3 5-2,-2-4-4,-4-9-5,9 3-11,0-13-14,6-13-5,3-13 1,-9-32-3</inkml:trace>
          <inkml:trace contextRef="#ctx0" brushRef="#br0" timeOffset="33240.041">14519 4041 99,'0'29'32,"-9"9"-2,-1 7-26,-7 6 2,6 4-3,-3-1 0,9-2-1,-1-9 0,6-6-2,1-9 0,17-12 0,-1-9 0,10-7 0,1-19 0,-1-10-1,3-12 1,-10-10 0,-5-6 0,-11 0 0,-4-1 0,-3 8 0,-12 8-1,-4 4-2,3 22-6,-3 4-6,19 12-9,-16 6-10,16-6-1,5 25-1</inkml:trace>
          <inkml:trace contextRef="#ctx0" brushRef="#br0" timeOffset="34079.5929">14953 3944 39,'29'-26'38,"2"7"-2,-11 10-9,-20 9-6,0 0-5,0 0-2,-24 25-4,-8 4-5,-3 10-3,-6 6-2,3 7 0,2-1 0,5 1 0,10-3-1,5-6-1,12-6-1,4-14 0,5-5-1,13-15-3,14-3-2,-6-21-6,11-9-9,0-15-9,-10-11-2,4-7 9,-8 4 10,-8-1 11,-6 10 8,-3 11 8,-6 9 13,0 30 8,0 0 1,-6 25-9,0 13-8,6 22-4,0 4-5,0 18 0,0 3 0,6 14-2,-4-3-1,5 2-1,-7-5-1,0-5-2,0-6-2,-7-12 0,-4-13-5,-18-24-9,2-20-18,-7-13-3,-8-26-2,7-23-2</inkml:trace>
          <inkml:trace contextRef="#ctx0" brushRef="#br0" timeOffset="34190.6672">15193 3843 45,'19'30'32,"-19"-1"-1,8 9-14,2 13-5,-6-4 0,6 7-5,-8-9-2,5 0-1,-4-14-3,6-9-1,-9-22-1,25 10-1,-6-13 0,4-23-1,5-6-3,1-16 1,3-2 1,-2-8-2,3 1 2,-11-1 2,-1 4 2,-7 11 3,-6 2 4,1 19 2,-9 3-2,0 19 0,0 0 2,0 7-3,0 24 1,-1 18-1,-6 10-2,7 17 0,-1 12 1,1 15 0,0 4-1,8 6-1,0-1-1,3-2 0,-4-8-1,-4-8-1,-3-11-1,-10-20-1,-16-15-3,-18-33-10,-4-15-20,-20-26-1,-4-24-4,-1-23-2,1-21 1</inkml:trace>
          <inkml:trace contextRef="#ctx0" brushRef="#br0" timeOffset="34506.8764">15831 3000 136,'0'0'37,"0"0"-2,13 33-26,-13 4-5,0 12 0,0 12-1,0 16-1,0 6-1,0 12-1,0 9-2,-5-9-7,5 6-20,0-7-9,0-11-1,-1-12-3,1-16-3</inkml:trace>
          <inkml:trace contextRef="#ctx0" brushRef="#br0" timeOffset="34902.1389">15940 4260 119,'-8'9'33,"-6"11"-6,-1-10-21,7 9 0,0-6-4,7 3-1,1-16-1,1 22 1,-1-22-1,19 0 0,-19 0-2,22-19-10,-18-2-20,0 4-2,-11-6-1,-8 5-5,-11-5 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05T18:24:45.8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1131 5,'0'0'14,"0"0"-2,0 0-9,0 0 1,0 0 3,0 0 1,0 0 1,0 0-1,18 8-1,-1-8 0,5 0 0,8 0-1,5-6-1,7-4-2,6 1 0,5-4-1,6-3 0,4 0-1,3-1 0,12 0-1,1 0 1,2-4-1,6 0 0,1 0 0,0-1 0,2 1 2,-6 0-4,4 2 4,-1-4-2,0 3 0,-3 2 1,2 1-1,-5-1 1,-1 0-1,-1 1 1,-6 1-1,-2-3 1,-7 3 0,-3 0-1,-1 0 1,-5 0-1,5-2 0,-4 2 1,-2-1-1,4 2 1,-1-2-1,0 1 0,-2-1 1,-1 0-1,-1-2 0,-4 0 0,2 0 0,0 0 2,-4 2-2,-2-2 1,4 1-1,-3-1 0,1 1 1,4 2-1,-4 0 0,6 0 1,-1 2-1,1 1 0,0 0 0,0 0 0,-2 5 0,-3-3 0,2 1 0,-5 0 0,-5 1 0,3-3 0,-1 1 0,-4 0 1,2 0 0,-2 0-1,-1 0 1,-2 0 0,-1-1-1,0 1 0,-4 1 0,-3 0-1,-4 2 1,-1 0-1,1 0 1,-1 1-1,-3 4 1,4-3 0,-3-2 0,3 3 0,-2 1 0,-2-2-2,-2 3-3,1 0-6,0 3-15,-18 0 0,27-7-3,-27 7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05T18:24:46.9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1011 0,'31'-10'17,"-9"-9"-7,13-1-6,-1 2 2,8-3 0,-2-2 1,11 3 1,0-2-2,4 0-1,1 2-1,6-4 0,5 5-2,-2-3 0,3 1 1,-4 1-2,1 1 1,-3 0 0,0 1 1,-4 2 0,-1 2-1,1 1 2,-2 1 0,0-2 0,-2 3 0,4-1 0,-2 1 0,-2-4-2,7 2 1,-6-2 0,2 1-2,-7-2 0,8 3 0,-3-5 0,0 2 0,4-2 0,-2 0 0,5-1 0,0 0 0,8-1 0,-2 0-1,-3 1 1,-3 2 0,1 2 1,-5-3-2,-5 5 1,-6 1 0,-4 1 0,-5 0 0,-3 0 1,-1-2 0,-4 5 0,4-2 0,-6-4 0,6 2-1,0 0 1,1-3-1,2 1-2,0-2-3,7 2-11,3-2-13,-4-2-1,2 3-3,-11-8-2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05T18:24:47.7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13 593 14,'-22'-13'19,"22"13"2,0 0-13,4-16-3,-4 16 2,29-18-2,-9 8 0,7-2-1,6-2 1,2-2-2,3 4 1,7 0-2,-2-3 0,9 1 1,0 1-1,1 0 0,4-1 1,-3-2 0,7 2 0,-3-2-1,1 0 0,-1 0 0,-2-3 1,-2 3-1,0-1 1,3-1-1,-4 2 0,2 2 0,-1-1 2,2-2-2,2 1 0,-1 0-1,1 3 1,-1-7-1,-2 4 0,-2 0-1,-3 0-3,-3 4-2,-5-1-8,-4-6-16,6 9-1,-9-7-2,2 5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05T18:24:54.91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1549 4,'37'-13'8,"4"-7"0,3 3-1,3-3 0,6-2-1,-1-1-1,8 1-1,-1 0-1,7-3 1,-1 2-3,-1 1 0,7 0 1,-5 2 0,2 1 1,-1-2-1,-1 0 2,-3 0-2,-2 2-1,1-3 3,-1 3-3,0-2 0,-1 0 0,-2 2 1,5 0-2,-1-2 1,3-2 0,-1 1 0,0-1 0,0-1 0,-2-2 0,1-1 1,-1-1-1,-3 3 0,-2 0-1,2-1 0,-3 1 0,5 1 1,-3 4-1,5-3 0,-5 4 1,7-3-1,-2 4 1,-1-3-1,1 4 1,-5-4-1,3 2 2,2 0-1,-2 1-1,0-1 1,0 2-1,4-1 1,-2-2-1,3 4 0,-1 0 0,-1 0 0,3 0 0,-2-2-1,-3 2 2,-3-1-1,-2 2 0,-5-1 0,0 3 1,-4-3 0,-4 1 0,1 0 1,-1 1-2,-1 1 1,-1 0 0,2-1-1,-4 3 1,9-2-1,-4-1 1,2 2-1,2-2 0,-2 3 0,-1-1 1,-2 0-1,0-1 0,-6 3 0,3-2 0,-6 2-5,0 7-19,-5-13-1,5 12-1,-16-20-1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05T18:42:00.006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8EF3A24B-E349-47C3-BED4-AE54C6F88D6E}" emma:medium="tactile" emma:mode="ink">
          <msink:context xmlns:msink="http://schemas.microsoft.com/ink/2010/main" type="writingRegion" rotatedBoundingBox="20179,11427 22764,8831 25103,11161 22518,13756"/>
        </emma:interpretation>
      </emma:emma>
    </inkml:annotationXML>
    <inkml:traceGroup>
      <inkml:annotationXML>
        <emma:emma xmlns:emma="http://www.w3.org/2003/04/emma" version="1.0">
          <emma:interpretation id="{0A4447D0-C33F-4839-BA85-C4218C491618}" emma:medium="tactile" emma:mode="ink">
            <msink:context xmlns:msink="http://schemas.microsoft.com/ink/2010/main" type="paragraph" rotatedBoundingBox="20532,10967 22767,9273 23987,10883 21753,12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740672-F4E6-49A5-9E98-7A878207F047}" emma:medium="tactile" emma:mode="ink">
              <msink:context xmlns:msink="http://schemas.microsoft.com/ink/2010/main" type="line" rotatedBoundingBox="20532,10967 22767,9273 23987,10883 21753,12577"/>
            </emma:interpretation>
          </emma:emma>
        </inkml:annotationXML>
        <inkml:traceGroup>
          <inkml:annotationXML>
            <emma:emma xmlns:emma="http://www.w3.org/2003/04/emma" version="1.0">
              <emma:interpretation id="{55DF87EF-D4C4-465E-B02C-BE8358BC487F}" emma:medium="tactile" emma:mode="ink">
                <msink:context xmlns:msink="http://schemas.microsoft.com/ink/2010/main" type="inkWord" rotatedBoundingBox="20532,10967 22767,9273 23987,10883 21753,12577"/>
              </emma:interpretation>
            </emma:emma>
          </inkml:annotationXML>
          <inkml:trace contextRef="#ctx0" brushRef="#br0">45 39 23,'0'0'20,"-25"-27"0,25 27-6,0 0-3,-21-13 0,21 13-2,0 9-3,0 14 0,5 10-2,8 15 1,1 16-2,2 16 0,1 9 0,2 11 0,-6 3-1,1 4-1,0-1 0,-1-12-2,0-12-3,-2-8-1,6-22-8,2-13-9,-3-23-6,4-16-1,-9-29-2</inkml:trace>
          <inkml:trace contextRef="#ctx0" brushRef="#br0" timeOffset="1397.9233">-503 141 9,'-18'-3'11,"15"-12"2,3-19 0,3-9-1,21-4-3,3-15 2,13-2-2,7 0 1,7-7-3,3 8 0,4 8-3,6 8 1,-4 9-2,-2 15-1,-4 13-1,-4 10 1,-3 15-1,-12 22 0,-5 12 1,-11 12-1,-6 13 2,-10 11-2,-6 11 1,0 9-2,-11 5 2,-4 1-3,-6 1 2,1-13-2,-6-7 1,6-17-1,-4-12 1,5-23-1,0-18 0,19-22 1,-19-4-1,16-18 1,3-9 0,6-4 1,8-3 0,4 1 0,2 9 0,1 9 2,3 3-1,-2 16 0,5 0-1,1 16 1,2 10-1,2 7 1,2 0-1,1 2 0,3 2 0,-3-9-1,3-4 1,-7-6-1,-2-8 0,-5-10 0,-4-5-1,-4-16 0,-7-9 0,-2-13-1,-1-10 0,-3-2 1,-1-8-1,-2 1 2,3 0-1,0 12 0,-1 10 1,1 6 0,2 13 0,-5 21 0,0 0 0,19 0 1,-8 16-1,1 13 0,3 8 1,2 8 0,3 4 0,3 3 0,-3-4 0,1-3-2,-2-6 0,0-8-4,-19-31-6,30 15-12,-30-15-4,15-22-3,-10-4 0</inkml:trace>
          <inkml:trace contextRef="#ctx0" brushRef="#br0" timeOffset="1768.17">1223-250 4,'-45'-21'13,"20"21"-2,-6 0 1,-1 16 1,-6 6-1,3 12-3,-3 9 0,4 11-4,2 8 1,2 2 0,6 1-2,8 4-1,12-8-2,4-1 0,6-16 0,18-8 0,4-13 1,10-23-1,5-12 0,-1-20 1,4-13-1,-6-17 0,-4-2 0,-6-13 0,-6 11-1,-10 2 0,-8 2 0,-6 11 0,0 6 0,-9 14 1,-4 2-1,1 5 1,12 24 0,-24-24 0,24 24 0,0 0 2,-10 15-1,10 10 0,7 12 1,7 8-1,8 12 1,0 8 0,7 14 1,-2 1-2,4 13 1,2-1-1,-4 3 0,-4-5 0,-4-2 0,-9-5-1,-5-3-1,-7-13 1,-15-2-2,-8-8-1,-15-9-2,0-3-5,-11-12-15,0-18-5,5-8-2,-1-22-2,15-14 3</inkml:trace>
          <inkml:trace contextRef="#ctx0" brushRef="#br0" timeOffset="2427.6081">1046-1131 23,'0'0'24,"0"0"1,0 0-9,-2 32-4,7 3-2,15 12-2,4 10-2,9 17 0,0 4-2,4 13 0,1 2-2,1 8 2,-6-5-3,1-1 1,-3-6-1,-2-7 0,-2-9 0,-5-17-1,-3-11 0,-5-12-1,0-11 0,-14-22 0,25 0 0,-18-22 0,-3-16 0,-2-10 0,0-14-1,-2-6 1,0-9 1,0-4 0,0 8-1,0 5 1,0 13 0,0 6 0,0 13 1,1 15 0,-1 21-1,0 0 2,18 1-2,-11 26 1,5 9 0,2 10 0,3 5-1,5 5 1,0 3 0,1-8-1,3 5-2,-2-16-3,5 1-4,-6-19-8,4-11-10,5-3-2,-12-16-2,6-12 3</inkml:trace>
          <inkml:trace contextRef="#ctx0" brushRef="#br0" timeOffset="3263.1603">1610-572 14,'0'-11'26,"5"-12"4,14-17-12,4-8-4,10-8 1,5-9-6,5 6-3,1-5-2,2 13-4,-2 5-4,-6 13-8,-6 2-15,1 22-1,-33 9-1,29-4-1</inkml:trace>
          <inkml:trace contextRef="#ctx0" brushRef="#br0" timeOffset="2699.7862">1823-1304 19,'-8'18'26,"8"10"-6,0 10-4,2 4 0,7 5-2,2 4-3,7-1-3,-1-1-3,4 2-2,2-2-1,1-5-1,1 4-2,-2 0-1,2-1-4,-5-7-6,-1-10-13,4 8-3,-17-19-2,5 2 1</inkml:trace>
          <inkml:trace contextRef="#ctx0" brushRef="#br0" timeOffset="16555.9797">480-380 0,'0'0'1,"0"0"2,0 0-2,11 0 0,-11 0 1,0 0 1,13-28-1,-13 28 0,0 0 1,0 0-1,0 0 1,0 0-1,0 0 1,0 0-1,0 0 0,-5 11-3,5-11-3,0 0-4,0 26-6</inkml:trace>
        </inkml:traceGroup>
      </inkml:traceGroup>
    </inkml:traceGroup>
    <inkml:traceGroup>
      <inkml:annotationXML>
        <emma:emma xmlns:emma="http://www.w3.org/2003/04/emma" version="1.0">
          <emma:interpretation id="{8F820616-1245-4BC9-866F-011B48374F54}" emma:medium="tactile" emma:mode="ink">
            <msink:context xmlns:msink="http://schemas.microsoft.com/ink/2010/main" type="paragraph" rotatedBoundingBox="21359,12602 23944,10006 25103,11161 22518,13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BB25E3-E351-4ADB-B255-8E81B54901BB}" emma:medium="tactile" emma:mode="ink">
              <msink:context xmlns:msink="http://schemas.microsoft.com/ink/2010/main" type="line" rotatedBoundingBox="21359,12602 23944,10006 25103,11161 22518,13756"/>
            </emma:interpretation>
          </emma:emma>
        </inkml:annotationXML>
        <inkml:traceGroup>
          <inkml:annotationXML>
            <emma:emma xmlns:emma="http://www.w3.org/2003/04/emma" version="1.0">
              <emma:interpretation id="{9A97817F-BEA6-410D-BDDD-2B6A335E869A}" emma:medium="tactile" emma:mode="ink">
                <msink:context xmlns:msink="http://schemas.microsoft.com/ink/2010/main" type="inkWord" rotatedBoundingBox="21359,12602 23944,10006 25103,11161 22518,13756"/>
              </emma:interpretation>
            </emma:emma>
          </inkml:annotationXML>
          <inkml:trace contextRef="#ctx0" brushRef="#br0" timeOffset="4131.7369">935 1225 25,'0'0'24,"0"0"-8,-22 0-2,22 0-4,-21-29-3,10 8-1,0-3-4,-5-2 1,2 3-2,-3 3 0,1 1-1,-3 8 0,2 7 0,-4 4 0,5 11 0,-3 14 0,4 16 0,0 16 0,3 9 1,2 18 1,5 2 0,5 13 2,4 2-3,8-6 2,9-2-2,7-13 1,7-12 1,8-17-2,6-20-1,4-18 2,3-17 0,2-28 0,-2-13 0,-3-20 0,-5-13 0,-10-15 0,-7-11 0,-10-8-2,-10-1-1,-8 2 1,-3 3-3,-13 1 1,-7 11 1,-2 15-1,-8 17 2,1 13 0,-2 8 0,5 18 1,-1 11 0,8 14-1,4 8 1,5 18 0,5 10-1,5 6 0,0 16-1,15 8 2,4 9-1,3 11 0,8-2 0,-3 1 1,7-4-1,0-11 2,0-9-2,3-13 1,-2-11-1,1-16 0,-3-21 1,0-2-1,0-22 0,-1-15 0,-2-13 0,-3-8 0,-5-13-1,-5-5 1,-6-3-1,-4-1 1,-2 4 0,-5 8 0,0 7 0,0 7 0,0 16 0,0 14 0,0 26 1,0 0-1,0 0 0,3 18 1,5 14 0,-2 7 0,8 9 0,-3 8 0,5 1 0,1-1 0,1-3-1,2-2-3,-4-7-2,5-7-9,-2-3-14,-19-34-1,30 20-3,-30-20 0</inkml:trace>
          <inkml:trace contextRef="#ctx0" brushRef="#br0" timeOffset="4275.8346">1490 420 8,'-5'-20'9,"5"20"-9,11-7-17</inkml:trace>
          <inkml:trace contextRef="#ctx0" brushRef="#br0" timeOffset="5276.4951">2033 359 19,'0'0'17,"-23"-17"0,23 17 1,-32 0-2,12 17-2,2 10-5,-4 10-1,6 7-3,-3 4 0,10 11-1,-1-3-2,10 3 0,0-3 0,10 3-1,6-13 0,7 3 0,4-12 1,8-4-1,1-16-1,5-7 1,-1-10 0,3-7 0,-4-25 0,1-12 0,-9-14 0,-6-12-1,-6-15 1,-7-6-1,-9-8 0,-3-1 0,-3 9 0,-12 3-1,-2 9 2,-2 17 1,-2 17 0,6 8 0,-3 16 0,18 21 1,-25-4-1,25 4 0,-8 34-1,8-1 0,0 13 1,10 10-2,2 11 1,6 9-1,-1-1 0,3 1 1,-1-7-1,2-5 0,0-6-1,-4-14 0,-1-6-2,-2-15 2,-14-23-2,20 17-1,-20-17 0,15-22 0,-9-12 0,-4-13-2,-1-10 2,-1-8 1,2-3 0,-2-8 1,1 5 2,4-1 0,0 4 1,3 16 1,0 1 1,1 18-1,-3-2 2,1 17 0,-7 18-1,9-14-1,-9 14 0,2 11 0,-2 8 0,0 6-1,0 8 0,-2 0-1,-2 11 1,-1 3-1,-3 0 0,-2 0 1,1 5-1,-2-4 0,0-4 0,0-3 1,0-5-1,1-10 0,2-6 0,8-20 0,-6 25 1,6-25 0,0 0 1,13-7 0,-13 7 1,33-30 0,-13 11 0,7 2-1,0-10 0,1 9-1,1 2 0,1-2-1,-5-1 0,1 0-1,-3 6-2,-2 1-7,3-2-15,-2 7-7,-7-12-1,-15 19-4,23-48 3</inkml:trace>
          <inkml:trace contextRef="#ctx0" brushRef="#br0" timeOffset="6500.3075">1189 2623 53,'18'-37'31,"6"-14"-2,7-13-19,21-9-1,7-11-3,15 1 1,7-13-1,15 0 0,10-13-2,11-1 0,5-6 1,1-1-2,2 6-1,-4-1 1,-5 12-3,-10 9 0,-11 18 1,-13 10-1,-11 19 0,-14 7-1,-11 14 0,-15 7-1,-2 14-3,-29 2-7,20-2-18,-20 2-3,-8 16 0,-8-2-3</inkml:trace>
          <inkml:trace contextRef="#ctx0" brushRef="#br0" timeOffset="6312.1811">3293 186 19,'10'-18'25,"-10"-4"1,0 22-9,1-21-4,-1 21-4,0 0-3,0 0 0,0 0-3,8 10-1,-8-10 1,14 25-1,-14-25-1,21 15 0,-21-15 1,22 13-1,-22-13 0,20-2 0,-20 2 0,16-33 0,-13 15 0,-1-4 1,-2-1-1,0 2-1,0 4 0,0 17 1,-11-20-1,11 20 0,-21 0-2,21 0-5,-20 14-8,20-14-12,-14 30-2,14-30-2,-13 30 2</inkml:trace>
          <inkml:trace contextRef="#ctx0" brushRef="#br0" timeOffset="5595.7065">2881-862 53,'-23'7'32,"4"11"-2,0 3-13,5 3-5,8 11-5,1-3-1,5 7-2,2 1-2,10 10 0,6-1-1,4 0-1,8 6-4,-3-7-5,8 1-20,6 8 0,-8-10-3,3 11-1</inkml:trace>
          <inkml:trace contextRef="#ctx0" brushRef="#br0" timeOffset="7039.664">1464 2609 28,'18'-19'32,"-5"-25"0,12-10-13,8-9-6,6-17-1,10 1-3,8-10-2,13 3-1,4-3-2,7 9 0,4 1-2,0 8 2,1 1-3,1 7 1,-5 5-1,-5-4-1,-4 11 0,-5 0-1,-11 7 1,-6 3-1,-9 6 0,-5 3-1,-11 10-5,-11 3-12,-15 19-12,9-21-2,-9 21-2,-20-6 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05T19:33:46.20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0A73CFF-7E8F-418E-ABE0-8383581B574B}" emma:medium="tactile" emma:mode="ink">
          <msink:context xmlns:msink="http://schemas.microsoft.com/ink/2010/main" type="writingRegion" rotatedBoundingBox="3505,10604 28911,9448 29273,17389 3867,18546"/>
        </emma:interpretation>
      </emma:emma>
    </inkml:annotationXML>
    <inkml:traceGroup>
      <inkml:annotationXML>
        <emma:emma xmlns:emma="http://www.w3.org/2003/04/emma" version="1.0">
          <emma:interpretation id="{6F4C3C41-B228-4996-AA48-58C7027B9BF7}" emma:medium="tactile" emma:mode="ink">
            <msink:context xmlns:msink="http://schemas.microsoft.com/ink/2010/main" type="paragraph" rotatedBoundingBox="3587,11173 25343,9594 25591,13016 3835,14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4F2911-BB2B-4FC0-9C8B-5CCA4A9DC376}" emma:medium="tactile" emma:mode="ink">
              <msink:context xmlns:msink="http://schemas.microsoft.com/ink/2010/main" type="line" rotatedBoundingBox="3587,11173 25343,9594 25441,10941 3685,12521"/>
            </emma:interpretation>
          </emma:emma>
        </inkml:annotationXML>
        <inkml:traceGroup>
          <inkml:annotationXML>
            <emma:emma xmlns:emma="http://www.w3.org/2003/04/emma" version="1.0">
              <emma:interpretation id="{066F5677-BD10-4B5C-BC83-F7701B34014A}" emma:medium="tactile" emma:mode="ink">
                <msink:context xmlns:msink="http://schemas.microsoft.com/ink/2010/main" type="inkWord" rotatedBoundingBox="3611,11504 5792,11345 5858,12262 3677,12421"/>
              </emma:interpretation>
            </emma:emma>
          </inkml:annotationXML>
          <inkml:trace contextRef="#ctx0" brushRef="#br0">656-85 17,'-22'-4'24,"22"4"-2,0 0-6,0 0-1,0 0-4,0 0-2,0 0-2,0 0-2,0 0-3,-10 25 0,10 7-1,0 9 1,0 16 0,-2 11 1,2 11-1,-5 5-1,5 4 2,0-9-2,0-4 1,0-11-1,0-16 2,0-17-1,5-9 1,-5-22-1,0 0 0,0 0-1,0-24-1,-8 1-1,-5-7-2,-6 3-1,-11-3 0,-3 5 0,-10 3 0,-7 9 1,-10 7 0,0 6 1,-10 4 2,0 11 1,5 7 0,1 0 1,13 6 0,5-1 2,15 2-1,12-6 2,19 1-1,17-8 1,38-6 0,27-8 0,26-2-1,17-12 0,27-7 0,10-12-2,5 0 0,-6-3 0,-16 2-1,-25 4 2,-26 6-2,-23 6 0,-22 3 0,-17 7-1,-32 6-1,0 0-4,0 0-4,-9 13-12,-4 4-10,-4 0-4,12 5-1,-2-6-2</inkml:trace>
          <inkml:trace contextRef="#ctx0" brushRef="#br0" timeOffset="-625.0343">121 20 7,'-29'0'19,"9"0"2,-1 0-1,4 0-2,17 0-3,-22 0-4,22 0-2,0 0-1,15-4-2,15-3-2,15-2 1,17-4-2,10 0-2,14-3 0,11 1 0,3-1 0,3 0 0,-4 4-2,-9 1 2,-15 1-2,-15 1 2,-10 6 0,-15-2 0,-12 1 0,-23 4-1,20-4-1,-20 4-1,0 0-2,-11-7-6,11 7-5,-25-1-13,3-3-1,2 4-2,-12 0 3</inkml:trace>
          <inkml:trace contextRef="#ctx0" brushRef="#br0" timeOffset="1453.1878">2118 10 15,'0'0'19,"20"-18"1,-20 18-3,0-21-4,-15 11-2,-13 4-4,-16 3-1,-16 2-3,-16 1-1,-11 3 2,-3 5-2,-5 2-2,8 2 1,9 0-1,15 1 0,16-2 0,23-1 0,24-10-1,9 20 2,31-15 0,25 2 1,15-3 1,12 1 0,8-1 0,6 1-1,-1 0 0,-5 1 0,-13 4-1,-22 0 0,-15 6 2,-16 1-2,-18 4 0,-16 2 0,-23 3 0,-29 2-1,-16 5 1,-19-2-1,-11 2 1,-7-5-1,5 0 1,10-6 0,8-6 1,17-3-1,20-11-2,23-6-2,22-10-3,32-10-8,20-5-14,23 2-1,5-6-3,18 6 3</inkml:trace>
        </inkml:traceGroup>
        <inkml:traceGroup>
          <inkml:annotationXML>
            <emma:emma xmlns:emma="http://www.w3.org/2003/04/emma" version="1.0">
              <emma:interpretation id="{ABCCAB71-4B24-461B-A28E-E0440E713302}" emma:medium="tactile" emma:mode="ink">
                <msink:context xmlns:msink="http://schemas.microsoft.com/ink/2010/main" type="inkWord" rotatedBoundingBox="6270,11236 9658,10990 9726,11922 6337,12168"/>
              </emma:interpretation>
            </emma:emma>
          </inkml:annotationXML>
          <inkml:trace contextRef="#ctx0" brushRef="#br0" timeOffset="2125.0946">3297-172 32,'0'0'25,"0"0"1,17 9-10,-17 21-4,0 4-2,0 9 0,0 6-3,0 6-1,3 2-3,4 3 0,-1 1-3,6-2-1,1-3-2,4-10-4,0-6-6,1-8-11,-3-16-4,3-9-2,-11-19 1</inkml:trace>
          <inkml:trace contextRef="#ctx0" brushRef="#br0" timeOffset="2500.1145">2843 23 27,'-18'6'22,"18"-6"-1,8 21-14,24-14-1,18-3-1,10-4-2,14-7 0,11-9-1,5-6-3,3-7-2,0-2-1,1-5 0,-14-5-1,-5-1 2,-17 1 0,-8-1 3,-16-2 4,-11 9 0,-15 3 3,-8 8 0,0 9 1,0 15 0,-28 0 0,13 13-3,3 19 2,2 2-2,2 15-1,5 2 3,3 11-3,0-2-1,13 5-1,0-6 0,7-5-2,0-3 1,2-6-1,-2-8-2,-3-7 1,-2-8 1,-4-9 1,-11-13-1,0 0 0,0 0 0,20-16 1,-16-9-1,6-5 1,0-3-1,6-1-2,4-2 1,9 6 1,-6 4-1,4 7 0,3 10 0,-2 2 0,-1 7 1,-2 7-1,0 6 1,-7 11 0,4-1 0,-1 3 0,1 6 0,-3-3 0,-1 1-3,-3-6-7,3-2-7,-1-4-10,-17-18-2,28 10-2,-28-10 2</inkml:trace>
          <inkml:trace contextRef="#ctx0" brushRef="#br0" timeOffset="2906.3826">4519 60 63,'0'0'25,"14"8"0,-14-8-12,0 0-14,0 0 1,21 0 1,-21 0 1,30-11-1,-10 2-1,5-4 1,-3-3-1,1-3-2,-4 1-2,-4-2 2,-7 2-2,-6 1 0,-2 4 1,0 13 0,-24-13 0,1 13 5,-4 0-2,2 13 1,0 6 1,-5 6 1,7 7 1,0 2-2,4 3 0,4 3 0,9-2 1,2 0 0,4-6 1,7-3-2,15-12-1,14-4-4,9-13-6,14-6-7,11-14-8,0-12-3,10-1-2,-4-13 2</inkml:trace>
          <inkml:trace contextRef="#ctx0" brushRef="#br0" timeOffset="3187.6477">5250-77 23,'6'-18'23,"-6"18"4,0 0-5,0 0-6,-13 10-7,0 8-3,1 5-1,2 5-3,2 4 1,4 4-2,4 0 1,0-1-2,4-4 1,2-6 0,4-4 3,-6-7 0,-4-14 0,0 0 0,25-4 0,-19-19 1,8-5-1,-3-10-1,11-3-1,5-4-2,-2 0-3,8 7-4,-3 3-3,7 7-9,3 12-10,-5 4-1,1 8-3,-6 4 2</inkml:trace>
          <inkml:trace contextRef="#ctx0" brushRef="#br0" timeOffset="3547.0396">5828 51 30,'22'16'23,"-22"-16"-4,28 0-5,-8-10-5,2-3 0,1-5-4,2-5-6,0-2-6,-5 1 0,-8-1-1,-4 1 1,-8 4 1,-3 2 3,3 18 3,-38-20 3,9 19 5,-6 1 2,2 5-1,-2 10 2,3 4-2,1 4 2,7 8-4,3-2 0,12 6-1,7-3-1,7 1 1,16-6-1,22-4 1,12-12-2,18-9-2,12-6-1,10-18-6,17-10-19,3-9-6,-12-15-2,-7-12-3,-25-20 0</inkml:trace>
        </inkml:traceGroup>
        <inkml:traceGroup>
          <inkml:annotationXML>
            <emma:emma xmlns:emma="http://www.w3.org/2003/04/emma" version="1.0">
              <emma:interpretation id="{E38CF4D6-A3AE-4BE1-83AB-3AFF9C7B451B}" emma:medium="tactile" emma:mode="ink">
                <msink:context xmlns:msink="http://schemas.microsoft.com/ink/2010/main" type="inkWord" rotatedBoundingBox="10361,11422 11510,11339 11545,11829 10396,11912"/>
              </emma:interpretation>
            </emma:emma>
          </inkml:annotationXML>
          <inkml:trace contextRef="#ctx0" brushRef="#br0" timeOffset="4672.0907">7757 0 17,'9'32'17,"-6"-10"5,4 2-9,1-10-1,-8-14-2,22 7-2,-22-7-2,20-24-1,-15-5-1,-5-7-1,0-3-3,-15-2 0,-7 2 0,-10 7-2,-8 8 4,-6 9 0,-3 14 0,1 6 0,0 17 4,6 13-3,0 5 1,16 9 0,6 1 1,11 3-3,9-3 0,12-3 1,15-7-3,8-8 2,3-12 0,10-12-1,-1-8 0,3-8 0,-5-18-1,-7-7 0,-1-5 1,-12 0-1,-5-3 1,-8 7 0,-7 5 1,-5 6-1,0 7 2,0 16 0,0 0-2,-17 0 2,12 16-2,5 8 1,0 3-1,13 4 2,4-2-2,15 1 1,13-5 0,17-4 0,14-8-2,11-13-5,16 0-15,12-18-9,-3-14-3,-2-13-2,-15-16-3</inkml:trace>
        </inkml:traceGroup>
        <inkml:traceGroup>
          <inkml:annotationXML>
            <emma:emma xmlns:emma="http://www.w3.org/2003/04/emma" version="1.0">
              <emma:interpretation id="{6293D34D-1DA5-4B48-B803-AB96096556A5}" emma:medium="tactile" emma:mode="ink">
                <msink:context xmlns:msink="http://schemas.microsoft.com/ink/2010/main" type="inkWord" rotatedBoundingBox="12524,11217 15148,11026 15195,11664 12571,11855"/>
              </emma:interpretation>
            </emma:emma>
          </inkml:annotationXML>
          <inkml:trace contextRef="#ctx0" brushRef="#br0" timeOffset="5830.3982">9865-175 53,'0'0'25,"0"9"-2,-2 10-15,-6 16-2,1 4 1,2 6-1,0 3-1,4 0-1,1-5-2,0 0 2,0-10-2,0-7 0,0-10 0,0-16-1,0 0 0,28-21-1,-15-11 0,9-10 0,6-10-1,7-6 0,12-1 1,3 1 0,2 7-1,-2 9 2,3 10-1,-6 10 0,-7 16 1,-8 6 0,-9 16-1,-6 10 2,-9 7 1,2 7-1,-2 5 0,2 2 0,5-2 1,7-3-2,1-5 1,11-8 1,6-12-3,6-11 1,3-6 1,1-14-1,1-10-1,1-8 1,-5-6-2,-4-4 1,-6 0-2,-9-2 1,-8 4-3,-10-1 2,-6 7 0,-4 2-1,-12 9 2,-8 5-1,-2 9 0,-1 8 2,-5 2 0,4 15 1,-3 5 0,6 8 0,2 3 2,8 3-1,6 3 1,5 4 0,3-4-1,19-1-1,8-3 1,10-6-1,8-5-1,7-8 1,9-5-1,6-8 0,5-2-1,-2-12 0,-1-5 0,-6-8-1,-2-6 0,-18-6-2,-2-1 2,-14-5 0,-8 5 1,-9 4 1,-6 1-1,-6 7 1,-1 10 0,0 16 1,0 0 0,-21 0 0,7 16 0,-4 10 1,1 2 0,-1 5 1,3 1-2,5 4 0,6-5 1,4-2-2,17-8 2,15-7-2,6-4-2,16-12 0,7 0-3,8-8-5,6-2-9,3-6-10,-5 0-2,2 2-2,-11-4 1</inkml:trace>
          <inkml:trace contextRef="#ctx0" brushRef="#br0" timeOffset="6609.683">12660-204 13,'13'-36'20,"-11"23"-7,-2-5 3,0 18-5,-27-22 2,5 14-3,-9 4-1,-8 4-1,-2 5-1,-9 6-2,0 9 2,-5 3-3,5 6 1,-4 2 1,11 2-2,-1 1 1,16 0-3,5-5 0,13-2-1,10-6 0,6-5-1,18-8 0,9-4-1,7-4-1,5-6 2,7-8-2,-5-9 0,4 0-3,-12-8 1,2-4-1,-12-8 1,-9-4 0,-5-7 1,-10 1 2,-5-1 2,0 6 3,-4 3 0,-6 10 1,2 12 0,8 23 0,-17-2 1,9 13-2,6 22-1,1 5 1,1 10-1,1 3-1,13 4 0,4-2-1,4-2-6,6 0-7,4-3-16,-2-9-2,10-1-3,-5-15-1,10-6-1</inkml:trace>
        </inkml:traceGroup>
        <inkml:traceGroup>
          <inkml:annotationXML>
            <emma:emma xmlns:emma="http://www.w3.org/2003/04/emma" version="1.0">
              <emma:interpretation id="{EA257912-70A2-47FB-9776-09DC44B914D6}" emma:medium="tactile" emma:mode="ink">
                <msink:context xmlns:msink="http://schemas.microsoft.com/ink/2010/main" type="inkWord" rotatedBoundingBox="16233,10777 17325,10698 17378,11431 16286,11510"/>
              </emma:interpretation>
            </emma:emma>
          </inkml:annotationXML>
          <inkml:trace contextRef="#ctx0" brushRef="#br0" timeOffset="7312.8437">13972-384 39,'-10'-33'25,"25"23"-2,12-7-10,18-1-8,18 2-1,14-1-2,11-2-1,9-2 1,5 1 1,1 2-1,-6 2 0,-7 1 1,-12 5-1,-11 3 1,-12 6 0,-15 1 0,-14 0 0,-26 0 2,17 33-1,-22-5-1,-13 10 1,-12 2-1,-2 7 0,-3 0 0,2 3-1,3-6 0,11-1 1,11-9-1,8-7 0,18-6-1,16-10 1,9-7-1,9-5-1,1-18 0,2-10-1,-8-7-1,-16-11 0,-12-5-1,-19-10-2,-22 5 1,-30 3 1,-14 11-1,-21 5-2,-1 20-5,-1 10-11,6 8-6,25 19 0,14-3-1,44 7-1</inkml:trace>
          <inkml:trace contextRef="#ctx0" brushRef="#br0" timeOffset="7719.1122">13972-384 39,'-10'-33'25,"25"23"-2,12-7-10,18-1-8,18 2-1,14-1-2,11-2-1,9-2 1,5 1 1,1 2-1,-6 2 0,-7 1 1,-12 5-1,-11 3 1,-12 6 0,-15 1 0,-14 0 0,-26 0 2,17 33-1,-22-5-1,-13 10 1,-12 2-1,-2 7 0,-3 0 0,2 3-1,3-6 0,11-1 1,11-9-1,8-7 0,18-6-1,16-10 1,9-7-1,9-5-1,1-18 0,2-10-1,-8-7-1,-16-11 0,-12-5-1,-19-10-2,-22 5 1,-30 3 1,-14 11-1,-21 5-2,-1 20-5,-1 10-11,6 8-6,25 19 0,14-3-1,44 7-1</inkml:trace>
          <inkml:trace contextRef="#ctx0" brushRef="#br0" timeOffset="7484.725">14415-784 52,'14'19'28,"-11"12"1,-3 11-16,-5 9-3,5 13-1,-5 2-2,5 5-2,-2-5-1,2-4-2,0-6-3,0-10-4,0-8-4,0-10-10,0-9-9,-1-5-2,1-14 0,-27 0 0</inkml:trace>
          <inkml:trace contextRef="#ctx0" brushRef="#br0" timeOffset="6859.6965">14415-784 52,'14'19'28,"-11"12"1,-3 11-16,-5 9-3,5 13-1,-5 2-2,5 5-2,-2-5-1,2-4-2,0-6-3,0-10-4,0-8-4,0-10-10,0-9-9,-1-5-2,1-14 0,-27 0 0</inkml:trace>
        </inkml:traceGroup>
        <inkml:traceGroup>
          <inkml:annotationXML>
            <emma:emma xmlns:emma="http://www.w3.org/2003/04/emma" version="1.0">
              <emma:interpretation id="{7053D4A3-2039-4D17-A815-C9AA1399074D}" emma:medium="tactile" emma:mode="ink">
                <msink:context xmlns:msink="http://schemas.microsoft.com/ink/2010/main" type="inkWord" rotatedBoundingBox="18489,10091 25343,9594 25441,10941 18587,11439"/>
              </emma:interpretation>
            </emma:emma>
          </inkml:annotationXML>
          <inkml:trace contextRef="#ctx0" brushRef="#br0" timeOffset="8844.1674">17157-810 36,'13'43'22,"-15"-11"-2,-8 1-15,0 0 1,4-6 2,-3-10-1,9-17 0,0 0 0,-23-3-1,16-20 0,-3-6-3,0-5-2,-5-3-1,-3 3-1,-4 2 0,-1 4 1,-7 9-1,-5 10 2,-10 9 0,-7 15 1,2 16 0,-1 13 1,-4 14 1,8 14-1,3 4 0,14 6 0,10-5-1,20-2 1,7-11-2,28-9 0,22-19-3,18-19-1,22-12-1,9-11-2,16-14-3,1-14-1,6-3 1,-11-9-3,-8 0 3,-18-3 1,-14 7 6,-19-1 1,-19 9 2,-19 2 1,-14 6 3,-9 8-1,-19 7 2,-9 10 0,-12 1-4,5 11 0,-8 12-1,4 9 2,-1 6-2,9 1-1,3 2 1,6-3-1,9-6 1,5-3 0,7-12 2,3-17 1,0 0 0,23 5-1,-6-11 1,10-11 0,-4-5 0,7-6-2,-3 1 0,-2-3-1,-4 0 1,-1 0-1,-3 3 2,-4 2-1,-3 5 0,-5 4 0,-5 16-1,7-22-2,-7 22 1,0 0-1,0 0 0,3 19 0,2 0-1,-1 4 1,4 3 1,4 2 0,-1 0 1,6-5 0,5 0 0,8-5 1,3-9 0,10-9 0,7-6-1,9-16 1,4-12-1,6-12-1,-3-8 0,6-10-3,-9-6 1,-11-7-2,-5-6 0,-19-6-1,-1 3 1,-16-3-1,-6 6 1,-5 5 1,-5 13 1,-11 7 2,2 23 1,-4 15 0,-5 20 1,-2 15-1,0 18 0,-4 20 2,4 9-1,-3 16-1,5 6 0,-1 7 0,11 2-1,5 1 1,6-7-1,2-7 1,12-7-1,13-12 2,8-11-1,12-15 1,7-11 0,6-18 0,4-6-1,3-23 0,-2-12-1,-3-9 0,2-7-1,-10-4 0,-6-3 1,-9 9 0,-5 6 1,-11 10-1,-4 9-1,-7 8 0,-10 16 1,0 0 0,0 15-1,-3 8 0,-4 9 0,-1 6 1,1 7 1,4 3-1,3 2-1,0-5-1,3 3-6,7-11-14,5-15-6,12-6-2,-6-20-3,9-14 2</inkml:trace>
          <inkml:trace contextRef="#ctx0" brushRef="#br0" timeOffset="9062.9257">18769-1211 44,'0'0'6,"-22"3"-6,22-3-24,15 15 0</inkml:trace>
          <inkml:trace contextRef="#ctx0" brushRef="#br0" timeOffset="9641.0772">19494-1410 64,'-3'26'28,"-4"13"-1,1 10-18,-3 6-2,9 8-1,0 1 1,0 7-3,9-6-1,2 1 0,3-3-3,-1 1 0,4-8 0,-5-6-1,1-3 0,-3-14 1,-2-5 1,-1-12-1,-7-16 0,0 0-2,20-16 1,-10-13-1,7-7 1,-1-2-2,11-3 0,0 0-1,13 6 2,3 6 1,4 9 0,-1 7 0,4 5 1,-3 8-1,-2 1 2,-7 14-1,-6 4 0,-14 6 1,-8 4 1,-10 6-1,-6 0 3,-19 3-2,-12-5-1,-8-6-1,-8-4-2,-9-13-8,0-10-16,4 0-3,1-22-1,16-4 0</inkml:trace>
          <inkml:trace contextRef="#ctx0" brushRef="#br0" timeOffset="9828.587">20443-916 52,'44'29'26,"-33"-4"0,-1 2-18,-10 7 1,-1-2-4,-8 0 0,3-7-2,-1-2 1,-1-3 1,8-5 0,0-15 0,0 0-1,0 0 0,0 0-1,10-9 0,8-8 1,2-11-2,7 0-1,8-4-1,11-1-1,4 1 0,4 5-4,2 7-3,3 2-7,1 7-14,5 8-2,-10 1-3,2 2 2</inkml:trace>
          <inkml:trace contextRef="#ctx0" brushRef="#br0" timeOffset="10484.868">21469-1021 24,'-39'-12'23,"9"12"3,-11 0-11,-3 12-2,3 8-3,-6 5-1,7 7-1,2 3-3,6 3 0,7-2 0,7 0-3,6-5-1,5-6 0,7-6 0,0-19 0,15 16 0,4-16 0,9-11-2,2-11 0,5-6-1,-2-10 1,4 0-1,-5-1-1,-1 1 2,-11 9-2,-1 4 4,-19 25 1,0 0-1,0 0 2,6 10-1,-6 18 0,0 2 1,-1 5-1,-1 1 0,2-3 0,0-1 0,13-5-1,9-7 1,11-7-2,9-10-1,8-6 0,5-9-1,0-15-2,2-5-2,-5-16-4,-6-8 1,-11-9 0,-3-3 2,-9 0 4,-4 2 3,-4 7 1,-4 6 3,-1 17 3,-1 13 1,-9 23-1,0 0 0,8 22-3,-8 12-1,0 17 0,-7 3 0,6 11 0,-6-3-1,5 5 0,1-5-1,1-5-1,0-3-2,1-15-4,9-3-5,-8-12-10,-2-24-9,20 19-2,-20-19-3</inkml:trace>
          <inkml:trace contextRef="#ctx0" brushRef="#br0" timeOffset="10984.8938">21572-970 84,'12'-6'30,"21"-6"-3,14 1-20,18 5-4,8 0-1,9 0 0,5 2-1,1 2 0,-5 1 0,-13 1-1,0 0-1,-16 0 0,-11 0 0,-16 1 0,-6 2 0,-21-3-1,0 0 1,0 0 0,0 0 1,0 0-1,-15-4 0,15 4 1,-31-19-1,11 9 0,1 1 0,-2-1-2,-1 1 2,0 4 0,-3 5 0,0 0 0,-3 5 1,1 6 1,-1 6 1,5 5 2,1 2-1,9 5 1,3-1 0,10 8 1,5-6 0,21 3 0,6-5-1,8-2 0,15-8-1,10-7-1,8-8 0,3-3-4,4-9-3,-7-14-17,-5-9-9,2-7-3,-23-12-1,-10-6-3</inkml:trace>
          <inkml:trace contextRef="#ctx0" brushRef="#br0" timeOffset="11672.424">23276-1559 40,'-50'-37'31,"14"-4"0,16 0-12,20 13-4,13-3-4,30 11-3,12 0-3,22 9-1,10 1-1,9 9 1,4 1-2,4 6-1,-11 7 0,-6 8-1,-12 1 1,-15 8-1,-17 2 0,-18 1 0,-15 5 1,-11-3 0,-28 6 0,-16-2 0,-16-1-1,-6-3-1,-3 3-4,-7-2-8,12-1-12,10 2-8,10-4 0,23 3-4,12-3 4</inkml:trace>
          <inkml:trace contextRef="#ctx0" brushRef="#br0" timeOffset="11859.9342">23608-839 62,'-35'6'27,"10"4"2,7-1-21,18-9 1,-15 17-4,15-17 1,16 13-1,6-12 0,11-1-1,-3 0-2,0 0 0,-3-5-1,-5 2 0,-22 3 1,20-14 0,-20 14-1,-14-12 1,-9 8-1,-4 1 0,-1 0-1,-2-1-4,30 4-16,-20 0-10,20 0-3,30 0-2,8 0-3</inkml:trace>
        </inkml:traceGroup>
      </inkml:traceGroup>
      <inkml:traceGroup>
        <inkml:annotationXML>
          <emma:emma xmlns:emma="http://www.w3.org/2003/04/emma" version="1.0">
            <emma:interpretation id="{8312C73B-3728-4014-91E9-8957F20A9D81}" emma:medium="tactile" emma:mode="ink">
              <msink:context xmlns:msink="http://schemas.microsoft.com/ink/2010/main" type="line" rotatedBoundingBox="5359,12194 13436,12292 13414,14083 5337,13984"/>
            </emma:interpretation>
          </emma:emma>
        </inkml:annotationXML>
        <inkml:traceGroup>
          <inkml:annotationXML>
            <emma:emma xmlns:emma="http://www.w3.org/2003/04/emma" version="1.0">
              <emma:interpretation id="{4057F3BE-5873-4AE7-A9D2-B45A3FF80F35}" emma:medium="tactile" emma:mode="ink">
                <msink:context xmlns:msink="http://schemas.microsoft.com/ink/2010/main" type="inkWord" rotatedBoundingBox="5359,12194 13436,12292 13414,14083 5337,13984"/>
              </emma:interpretation>
            </emma:emma>
          </inkml:annotationXML>
          <inkml:trace contextRef="#ctx0" brushRef="#br0" timeOffset="15860.1259">2243 924 41,'0'0'31,"-15"12"-2,7 10-18,0 20 0,-4 9-3,-1 14-1,-7 5 0,3 5-3,-11-2-1,2-1-2,-2-5 1,0-6-1,-1-10 1,6-12-3,3-5 2,5-11-4,5-2-1,10-21-11,-8 15-13,8-15-2,13-6-4,9-12 2</inkml:trace>
          <inkml:trace contextRef="#ctx0" brushRef="#br0" timeOffset="16688.2881">1771 1414 50,'0'0'31,"-10"-14"-1,19-3-15,24 2-2,12-10-4,27-3-2,8-5-2,21-4-1,15-5-1,5 3-2,-1 4-2,-10 3-4,-10 10-12,-16 8-14,-26-2 0,-14 8-3,-44 8-2</inkml:trace>
          <inkml:trace contextRef="#ctx0" brushRef="#br0" timeOffset="16422.6501">1876 963 33,'0'0'29,"-26"-21"-6,26 21-3,0 0-5,0 0-2,11 24-5,6 0 0,10 13-3,1 7 0,10 7-1,2 4-1,5 3 1,5-1-3,-3-4 1,5-6-2,-4-6 1,2-7-1,-6-8-2,-8-8-3,-7-8-5,-3-3-11,-26-7-10,0 0-2,10-13-2,-21-7 0</inkml:trace>
          <inkml:trace contextRef="#ctx0" brushRef="#br0" timeOffset="17578.9574">2979 839 85,'-44'-16'32,"16"-4"-4,28-5-22,33 5 0,34-2-2,40 0-2,26-4 0,27 8 0,12 5 1,6 9-2,-6 4 0,-15 19-1,-21 11 0,-34 14 0,-40 10 0,-45 14-1,-29 14 1,-46 5 0,-38 5 1,-32 0 0,-14-2-2,-3-11-1,7-8-4,16-17-4,32-19-12,33-15-9,36-20-1,42-5-3,38-22 2</inkml:trace>
          <inkml:trace contextRef="#ctx0" brushRef="#br0" timeOffset="17250.8157">3826 898 39,'0'-24'27,"0"24"2,0-16-12,0 16-1,5 19-6,-5 9-3,6 19 0,-6 11-2,9 17 3,-8 7-3,4 6-1,-3 0-1,-2-2-2,2-6 1,-2-9-4,3-11-2,-3-16-6,10-10-9,5-13-13,-15-21-1,27 0-2,-21-26 1</inkml:trace>
          <inkml:trace contextRef="#ctx0" brushRef="#br0" timeOffset="18141.4833">4609 1126 62,'-15'-6'29,"-11"12"-1,-6 10-18,-8 10-2,3 9-1,1 6-2,11 6 1,3-4-2,12 6-1,10-9 0,10-1-1,12-9 2,14-11-3,9-9 0,9-10 0,2 0 0,3-16-1,-4-4 0,-7-5-1,-6-6 0,-16-6 1,-9-1-2,-17-5 1,-12 7-1,-21 1 0,-15 4-1,-11 5-1,-2 13-2,-4 3-4,8 10-7,7 0-7,7 4-7,21 8-1,22-12 2</inkml:trace>
          <inkml:trace contextRef="#ctx0" brushRef="#br0" timeOffset="18360.2429">5488 1051 36,'23'0'29,"-23"0"-2,-30 0-12,-11 14-3,-16 2-2,-5 3-4,-6 6-2,1 1 0,2-1-1,12-2-1,11-4 0,20-6-1,22-13 1,0 0-1,31 10 0,15-10-1,8-1 1,11-2 0,1 0-1,3 3 0,-8 3-1,-7 10 1,-13 6 0,-14 7 0,-14 8 1,-16 2 0,-22 1 0,-15 1-1,-10-2 1,-10-7-2,-2-3 0,1-13-3,7-4-6,14-9-12,14-12-7,26-6-2,3-13-1,34-4 2</inkml:trace>
          <inkml:trace contextRef="#ctx0" brushRef="#br0" timeOffset="18719.6368">6018 980 39,'0'0'28,"-5"-14"0,-36 14-12,-11 8-4,-10 8-4,-3 7-2,-7 1-2,9 4 0,6 0-2,16 0 0,12-3-1,21-3 1,8-4-1,20-2 0,18-5 1,17-3-1,12 1 0,10-2 0,3 0 0,-2 2-1,-4 0 1,-13 2 0,-11 1 0,-16 11 0,-21-4 0,-13 4 0,-23 1 0,-19 4 0,-11-4-1,-12 1-2,0-3-2,-4-7-4,13-5-13,12-3-10,11-10-1,26-11-1,7-13 0</inkml:trace>
          <inkml:trace contextRef="#ctx0" brushRef="#br0" timeOffset="19094.6534">6243 714 8,'-30'-22'1,"30"22"-1,-3-17-7</inkml:trace>
          <inkml:trace contextRef="#ctx0" brushRef="#br0" timeOffset="18922.7709">6417 1051 62,'-12'31'31,"-8"13"-1,-2 7-17,-6 3-1,10 8-4,-4-6-2,12-2-3,3-6-5,6-10-9,1-16-17,11-2-2,-11-20-1,37 0-5</inkml:trace>
          <inkml:trace contextRef="#ctx0" brushRef="#br0" timeOffset="19532.1734">6762 603 88,'0'32'32,"-2"2"-2,-3 8-18,5 14-1,0 0-3,10 16-2,2-1-1,3 5-2,-2-2-2,4 2 1,-4-7-2,-3-6 1,-1-10-2,-6-10 1,-1-12-1,-2-13-1,0-18-1,0 0-1,5-18-1,-5-20 1,10-4-1,-2-8-1,14-4 2,4-4 0,9 6 2,7 8 2,6 2 2,12 14 0,-3 8 0,10 10 1,-10 8 2,1 5-2,-18 13 0,-3 13-1,-21 5-1,-14 9 1,-9 5-1,-24 5 1,-19 1-2,-15-6 0,-9-1-1,-13-9-1,2-6-2,-3-11-3,13-6-5,7-14-15,9-8-6,28-13-1,14-18-1,19-7 4</inkml:trace>
          <inkml:trace contextRef="#ctx0" brushRef="#br0" timeOffset="19782.1875">7529 609 77,'28'-13'32,"-28"13"-1,0 21-16,0 16-5,-6 5 0,6 18-4,-9 3-1,8 11-2,-6 5-1,5 4-1,2-6-2,0-3-1,0-5-2,7-17-4,8-5-8,5-18-15,2-22-3,4-7 1,-2-24-3</inkml:trace>
          <inkml:trace contextRef="#ctx0" brushRef="#br0" timeOffset="20219.7063">7877 1001 76,'17'-7'31,"-17"7"-2,0 0-13,5 23-7,-5 6-3,0 13 0,-5 2-1,5 8-2,0 1-1,0-5-1,7-2-1,6-10 0,12-11-1,12-14-1,8-11-1,5-13-2,12-12-4,-6-19-4,8-5-6,-8-10-8,-11-7 1,-11 1 7,-13 6 11,-11 10 3,-10 9 11,0 22 6,-16 13 9,-3 16 6,1 27 1,6 25-8,-4 11-6,14 19-2,-8 8-3,10 8-3,5 0-1,15 6-2,2-5 0,6-2-2,-5-11 1,-1-10-3,-7-15 0,-8-11 0,-12-13-3,-32-24-2,-13-13-5,-30-26-20,-10-22-5,-8-16-1,-7-11-4,6-4 3</inkml:trace>
          <inkml:trace contextRef="#ctx0" brushRef="#br0" timeOffset="20782.2351">8950 1277 105,'0'0'32,"0"0"-2,15 18-23,-15-18-3,0 26-3,0-11-3,0-15-7,0 0-12,23 18-9,-1-18-3,13-5-2,0-10 0</inkml:trace>
          <inkml:trace contextRef="#ctx0" brushRef="#br0" timeOffset="20969.7428">9435 1285 89,'0'0'31,"0"14"-2,0-14-21,0 19-3,0-19-3,-2 27-4,2-27-6,9 17-6,11-11-9,1-6-8,16 0-1,1-12-1</inkml:trace>
          <inkml:trace contextRef="#ctx0" brushRef="#br0" timeOffset="21157.2538">9907 1269 62,'0'0'30,"30"-3"-2,-30 3-10,0 0-7,0 0-6,10 13-3,-10-13-3,11 22-7,4-5-19,-15-17-1,35 18-2,-15-18-2,14 0 2</inkml:trace>
          <inkml:trace contextRef="#ctx0" brushRef="#br0" timeOffset="21344.7639">10719 1197 119,'0'0'32,"28"0"-1,-28 0-24,13 9-11,-3 9-26,-10-18-1,25 26-4,-25-26-1,0 0-2</inkml:trace>
        </inkml:traceGroup>
      </inkml:traceGroup>
    </inkml:traceGroup>
    <inkml:traceGroup>
      <inkml:annotationXML>
        <emma:emma xmlns:emma="http://www.w3.org/2003/04/emma" version="1.0">
          <emma:interpretation id="{399646EC-18FA-45B4-82A5-D6CA92B83DB0}" emma:medium="tactile" emma:mode="ink">
            <msink:context xmlns:msink="http://schemas.microsoft.com/ink/2010/main" type="paragraph" rotatedBoundingBox="3676,13593 23117,12796 23206,14954 3764,15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54010D-7CE9-4114-85E2-2BA0921D075B}" emma:medium="tactile" emma:mode="ink">
              <msink:context xmlns:msink="http://schemas.microsoft.com/ink/2010/main" type="line" rotatedBoundingBox="3676,13593 23117,12796 23206,14954 3764,15751"/>
            </emma:interpretation>
          </emma:emma>
        </inkml:annotationXML>
        <inkml:traceGroup>
          <inkml:annotationXML>
            <emma:emma xmlns:emma="http://www.w3.org/2003/04/emma" version="1.0">
              <emma:interpretation id="{523BF641-F725-4ABA-A4D0-3AAA9B8567BD}" emma:medium="tactile" emma:mode="ink">
                <msink:context xmlns:msink="http://schemas.microsoft.com/ink/2010/main" type="inkWord" rotatedBoundingBox="3680,13712 9183,13487 9258,15316 3755,15542"/>
              </emma:interpretation>
            </emma:emma>
          </inkml:annotationXML>
          <inkml:trace contextRef="#ctx0" brushRef="#br0" timeOffset="84285.259">-78 2418 92,'0'0'34,"0"0"-1,0 0-25,0 0 0,0 0 0,0 0 0,0 0-2,0 0-2,0 0 0,0 0-1,0 0-1,0 0 1,0 0-2,0 0 1,0 0-1,0 0-1,0 0-1,0 0-2,9-8-8,-9 8-21,0 0-5,21-18-2,-21 18-3,16-32-2</inkml:trace>
          <inkml:trace contextRef="#ctx0" brushRef="#br0" timeOffset="156694.9551">1489 2094 34,'18'7'22,"-18"-7"-2,0 0-2,0 0-4,0-10-5,0 10-2,-26-24-2,-1 7-3,-12-3 0,-8-1-2,-14 3 1,-11 2-1,-16 7 0,-13 6 0,-3 3-1,-1 10 1,6 8-2,6 5 1,8 5-1,20 2 2,12 4-3,26 2 3,18 3 0,16-4 1,29 5-1,17-2 3,21-1-2,13 1 0,10-2 1,9-2-1,-2-4 0,2 1 0,-11 1 0,-4 0 0,-14 1-1,-11 0 0,-5 3 0,-15 1 0,-12 0 0,-9 3 0,-15 0 2,-10 5-2,-10-2 1,-22 2 1,-14 1 0,-11-5 1,-11-6-1,-8-8 1,-13-11-1,-3-9 1,-8-7 0,4-9-1,6-13-1,16 3-2,16 1-6,10 1-20,9 0-6,39 17 1,0 0-4</inkml:trace>
          <inkml:trace contextRef="#ctx0" brushRef="#br0" timeOffset="157429.3669">1793 2709 62,'0'22'27,"0"-22"2,46 0-19,16-1-8,18-13 0,10-4-3,11-7-13,13 1-12,-4-11-2,14 2-4,-20-6 1</inkml:trace>
          <inkml:trace contextRef="#ctx0" brushRef="#br0" timeOffset="157210.6069">2080 1860 57,'21'-6'32,"-21"6"-2,2 21-21,-2 23-1,-9 16 1,2 24-2,-2 11-3,4 14-1,5 5-1,0 5 0,12-2-1,13-4 0,3-13 0,9-9-1,7-18-1,6-13-1,6-10-3,3-21-7,8-17-19,3-10 0,-10-10-4,-3-22 0</inkml:trace>
          <inkml:trace contextRef="#ctx0" brushRef="#br0" timeOffset="158023.1435">3317 2672 32,'0'24'30,"0"-24"-5,0 0-16,0 0-1,0 0-2,0-17-3,0-17-3,0-13-3,-8-2-2,-2-13-1,-3 4 2,-9 4 1,-5 4 2,-14 13 2,-1 11 3,-9 20 3,-6 6-1,-1 32 2,-6 11-3,8 18 2,-3 4-3,13 14 0,4 0-1,16 4 0,6-4-2,20-8 1,0-11-1,23-8-1,11-12 1,10-15-1,11-10-1,5-15 0,7-10 0,-4-13 0,1-14 0,-11-10 1,-2-8-2,-17-10 2,-9-1-1,-11 2 4,-11 2-1,1 12 1,-4 8 0,-4 10-1,-3 14 2,7 18-1,0 0 1,0 24-1,0 8 0,7 9-1,6 2-1,4 10 1,5 0-1,-5 2-1,11-1-2,-8-9-1,10-2-4,-5-11-2,6-3-8,1-15-14,-2-11-4,9-7 1,-12-23 2</inkml:trace>
          <inkml:trace contextRef="#ctx0" brushRef="#br0" timeOffset="158335.6588">3778 2515 62,'0'0'33,"0"0"1,0 0-11,19 35-12,-19 2-3,7 8-3,-3 2-1,6 1-2,3-1-1,-1-1-1,0-7 1,4-5-2,-10-10 2,2-7-1,-8-17 0,0 0 0,0 0 0,4-13 1,-4-23-1,0-11 0,2-7-1,7-4 1,12-4-1,11 2 0,14 3-1,3 3-2,16 18-4,-6 4-14,1 9-10,7 9-2,-14-3-3,2 9 0</inkml:trace>
          <inkml:trace contextRef="#ctx0" brushRef="#br0" timeOffset="158820.0563">4739 2561 76,'-25'11'33,"25"-11"-2,0 17-22,36-17-4,25 0-1,12-2-5,8-10-15,6-4-13,10 7-4,-7-5-2,2 8-1</inkml:trace>
          <inkml:trace contextRef="#ctx0" brushRef="#br0" timeOffset="158616.9215">5018 1949 96,'0'0'35,"32"0"-2,-20 18-24,-12 8-3,6 21-1,-6 2 0,0 23 1,-6 6-4,-4 13 1,1-3-1,5 5 0,3-3 0,2-5-1,17-9 0,23-10 0,19-16-2,10-9-2,17-8-3,-6-19-9,8-6-17,-3-8-5,-13-10-2,-20-20-1</inkml:trace>
          <inkml:trace contextRef="#ctx0" brushRef="#br0" timeOffset="159070.0677">6061 2908 86,'17'36'35,"-3"3"-2,-3 1-19,3 8-2,-14-1-5,0 7-2,-10-4-6,-29-7-11,-18-1-20,-17 3-3,-21-15-1,-13-6-4</inkml:trace>
        </inkml:traceGroup>
        <inkml:traceGroup>
          <inkml:annotationXML>
            <emma:emma xmlns:emma="http://www.w3.org/2003/04/emma" version="1.0">
              <emma:interpretation id="{F1C3B152-7E21-4D8F-ADDC-3932014311F2}" emma:medium="tactile" emma:mode="ink">
                <msink:context xmlns:msink="http://schemas.microsoft.com/ink/2010/main" type="inkWord" rotatedBoundingBox="10428,13679 16075,13447 16134,14877 10487,15108"/>
              </emma:interpretation>
            </emma:emma>
          </inkml:annotationXML>
          <inkml:trace contextRef="#ctx0" brushRef="#br0" timeOffset="159960.7358">8310 2009 39,'14'-33'31,"-14"1"-8,-10 0-3,-17 13-4,-19 3-5,-16 14 0,-19 2-5,-13 18-3,-8 8-1,-4 13-1,3 3-1,11 2 0,18 9 0,25-5-1,28 3 1,31-4 0,41-2 0,40-3 1,23 0-1,26 2 1,10-3-1,6 4 1,1-1-1,-18 3 1,-20 0 0,-31 5 0,-29 4 1,-35-1-1,-24-3 1,-33 3-1,-29-6 0,-21-6 0,-18-5 0,-10-12-1,-1-9-2,-4-15-2,15-2-5,11-21-9,23-11-13,39-6-2,21-10-2,29-3 1</inkml:trace>
          <inkml:trace contextRef="#ctx0" brushRef="#br0" timeOffset="160445.1353">8914 2731 72,'0'0'29,"0"0"0,0 0-22,29-9-4,27-7 1,13-4-1,9-2-1,3 3-1,0-3 0,-6 7-1,-14 5 0,-15 5 0,-17 5 1,-10 0-1,-19 0 0,0 0 1,0 12-1,0-12 0,-23 1 0,4-1-1,-4-8-1,-2-6 1,-5-3 0,0-1-1,-7-1 0,-2 4 1,-5 2 1,0 4 1,-6 9 0,9 4 1,1 10 0,4 8 0,10 9 1,5 2 0,8 8 0,10 0-1,3 6 0,16-3-1,10-2-2,15-6 0,8-6-2,15-4-2,7-9-5,12-5-9,10-6-8,6-6-6,18-9 3,-6-11-1</inkml:trace>
          <inkml:trace contextRef="#ctx0" brushRef="#br0" timeOffset="160867.0293">10377 2576 41,'0'-44'32,"-8"12"-5,-24 6-6,-12 8-5,-11 14-4,-11 4-4,-3 11-2,-10 11-2,3 12 0,0 6-2,2 6-1,10 1 0,18-1 0,16-4 0,18-4 0,12-9-1,30-11 0,18-12-1,15-6 0,17-3 1,1-18-2,6-3 0,-8-10 0,-6-2 0,-15-5 0,-14-3 2,-16 4 0,-10 3 2,-11 10 1,-7 5 0,0 22 0,-5-20 0,5 20 0,-20 15 0,15 11 0,-2 1 0,7 11-2,0-1 1,2 6-2,14-2-1,3-2-4,15 0-1,-1-13-6,15-2-12,3-9-10,0-15-1,9 0-3,-7-24 4</inkml:trace>
          <inkml:trace contextRef="#ctx0" brushRef="#br0" timeOffset="161195.1702">10884 2381 73,'-14'17'31,"7"18"0,6 8-20,1-2-3,5 17-1,7-8-2,9 4-1,-3-7-1,5-11-1,-4-4-1,-1-12 0,-18-20-1,21 16 1,-21-16 0,9-22-1,-7-7 0,-2-10 0,3-3 0,8-7-1,10 0 1,4 0-1,10 8 0,10 0-2,9 13-3,5-2-3,11 13-8,1 8-11,0-1-5,13 6-1,-9-2 1</inkml:trace>
          <inkml:trace contextRef="#ctx0" brushRef="#br0" timeOffset="161507.6842">12174 2328 41,'-33'9'32,"-15"9"-4,-3 8-7,5 11-4,-7 1-3,12 12-4,-3-5-2,18 9-2,8-8-2,18-1-1,2-11-1,26-8 0,14-8-1,15-12-1,17-3-3,6-8-2,13-11-2,-6-14-6,1-3-4,-12-14-8,-7-5-2,-12-11-1,-18-11 0,-15-4 4</inkml:trace>
          <inkml:trace contextRef="#ctx0" brushRef="#br0" timeOffset="161820.1993">12630 2121 4,'-14'-74'19,"4"11"3,-1 14 5,2 19 2,9 30-1,0 0-5,0 27-10,7 11-2,7 19-4,-5 3-1,2 15-1,-2 2-2,-1 4-1,-2 1-1,-1-10 1,0-4-2,-1-10 1,-1-11-2,3-15 0,4-8 0,-10-24-1,29 11 0,-8-16-1,9-8-1,0-15 1,10 0 1,1-1 0,7 1 1,1 4 1,1 6 2,-4 9-1,-4 7 2,-3 5-1,-7 11 1,-7 7-1,-10 2-1,-4 3-2,-6-1-1,-5-3-4,6 4-9,-6-3-17,0-6-2,0-17-2,0 0-2</inkml:trace>
          <inkml:trace contextRef="#ctx0" brushRef="#br0" timeOffset="161992.0821">13690 2662 104,'38'23'34,"-7"-3"-1,-13 2-25,3 11-3,-8-2-2,-13 7-5,-4 2-13,-35-1-17,-28-4-2,-12 0-1,-20-11-4</inkml:trace>
        </inkml:traceGroup>
        <inkml:traceGroup>
          <inkml:annotationXML>
            <emma:emma xmlns:emma="http://www.w3.org/2003/04/emma" version="1.0">
              <emma:interpretation id="{F021FAF8-5C9E-4982-9941-5BCF74481491}" emma:medium="tactile" emma:mode="ink">
                <msink:context xmlns:msink="http://schemas.microsoft.com/ink/2010/main" type="inkWord" rotatedBoundingBox="17140,13041 23117,12796 23206,14954 17229,15199"/>
              </emma:interpretation>
            </emma:emma>
          </inkml:annotationXML>
          <inkml:trace contextRef="#ctx0" brushRef="#br0" timeOffset="162695.2408">16170 1499 83,'58'-66'28,"-30"11"0,-37 11-26,-47 11 3,-29 17 0,-32 10 0,-21 10 0,-21 23 0,-5 14 0,0 7-1,17 9-2,25 1 0,41 5 0,35-2-1,44-4 1,36-6-1,54 4-1,34-2 1,35 3-1,15 3 1,1-1-2,-11 6 1,-17 1 0,-25 2-1,-36 0 1,-39-2 1,-45-5-1,-35-6 0,-43-8 1,-28-12-1,-21-16-2,-11-10 0,-3-15-4,12-12-5,16-17-16,26-10-7,45-5 0,28-5-3,37 8 3</inkml:trace>
          <inkml:trace contextRef="#ctx0" brushRef="#br0" timeOffset="163054.6352">16502 2199 86,'33'22'33,"-33"-22"-4,37-15-21,6-4-5,6-4 1,18-6-2,2-2-1,4-6 0,-4 0 0,-9 3 1,-14 5-2,-23 4 1,-23 5-1,-11 8 2,-26 5-1,-14 7 1,-13 7 0,-3 15 0,-9 7 1,5 13-1,2 6 1,15 9 1,8-1-2,21 1 0,18-1-1,12-4 0,25-10-2,23-14-2,21-7-3,13-21-6,19 0-15,2-22-7,3-17-2,-3-9-2,-9-16 2</inkml:trace>
          <inkml:trace contextRef="#ctx0" brushRef="#br0" timeOffset="163851.5454">17161 2074 93,'-4'17'31,"4"-17"-2,27 9-26,31-8-2,20-1 0,19-10-1,16-11 0,14-7 0,9-4 0,4 4 0,-6-2-1,-7 5 1,-6 8 1,-15 10-1,-18 7 3,-16 9 0,-26 14 0,-10 8 2,-20 4-1,1 8 0,-11 2 1,1 6 1,-7-2-4,3 5 0,3-3-3,-6-8-6,7 1-12,1-13-14,-1-14-2,-7-17-2,0 0-3</inkml:trace>
          <inkml:trace contextRef="#ctx0" brushRef="#br0" timeOffset="163289.0209">17645 1263 65,'-9'13'32,"0"34"0,-3 24-18,-2 10-4,5 21 0,2 6-1,7 10-5,0 1 0,2-7-3,10-6-2,2-13-2,6-8-1,-5-25-5,10-5-5,-4-22-16,2-29-4,7-13 0,-7-34 0</inkml:trace>
          <inkml:trace contextRef="#ctx0" brushRef="#br0" timeOffset="163507.7819">18099 1246 86,'20'-2'34,"-5"26"-3,-9 26-22,-6 14-2,-4 23 2,-5 7-1,2 11-3,-5 3 0,8 4-4,-1-11 0,5-3-2,0-7-1,5-13-6,8-3-6,-8-14-17,-3-17-2,-2-13-4,0-31-1</inkml:trace>
          <inkml:trace contextRef="#ctx0" brushRef="#br0" timeOffset="164023.4301">18626 1336 60,'0'12'18,"0"5"-9,14 6-33,25 21-3,7-7 0</inkml:trace>
          <inkml:trace contextRef="#ctx0" brushRef="#br0" timeOffset="164351.5717">19106 1763 13,'41'51'31,"-6"10"3,-14-1-1,-3 5-6,-6 7-9,-12-4-6,11 5-4,-11-9-3,7-3-1,-5-10-2,1-11-1,5-12 0,-8-28-1,0 0-1,21-8-1,-9-30 0,-1-15-1,6-11 1,5-10 0,9-1 0,8 4 3,9 3 0,10 12 2,-1 9 0,10 15 1,-5 15 1,7 14-1,-13 3 0,1 17-2,-13 9 0,-5 12-1,0 5-1,-13 5-1,-1 7 0,-7-5-4,-2 3-4,-13-15-5,18-4-15,-8-10-7,6-13-2,9-11-1</inkml:trace>
          <inkml:trace contextRef="#ctx0" brushRef="#br0" timeOffset="164992.225">20730 1728 63,'-5'-19'31,"5"19"-2,-60 12-12,10 9-11,-5 16-1,-6 3 1,-3 16-2,-3-3 0,14 6-2,5-2-1,18 0-1,7-9 0,13-8 2,8-6-4,2-12 2,0-22-1,37 9-1,-12-14-1,-2-23 0,5-4 0,-5-15 1,0-11 0,-6-12 1,3 2 0,-6 6 3,-3 6 0,1 13 1,-1 8 2,8 23 0,-19 12 2,41 29-2,-18 14 1,8 18 1,-4 8-1,12 21-1,-9 8-1,9 12-1,-11 0-1,4 1 1,-11-4-1,-3-4-1,-8-9 0,-10-5-1,-3-18 0,-27-9-2,-11-11 0,-23-13-2,-4-12-5,-28-26-5,4-6-12,-8-31-11,4-21-1,15-19-2,12-14 2</inkml:trace>
          <inkml:trace contextRef="#ctx0" brushRef="#br0" timeOffset="165273.4912">21587 1681 101,'25'-26'33,"-16"-1"-1,-9 0-18,0 27-10,-45-19-2,3 19 0,-7 2-2,-10 12 0,-6 4-1,12 8 1,7 4 0,11 4 0,15 5 0,18 0 0,8 0 1,33 2-2,8-2 1,10 2 0,3-2-1,4 1 1,-3-2-1,-8-5 2,-7 0-1,-12 1 2,-22-4 1,-12 4-1,-23-3 0,-23-4-2,-15-3-2,-23-13-16,-6-5-14,-2-6-3,1-17-3,16-11-4</inkml:trace>
        </inkml:traceGroup>
      </inkml:traceGroup>
    </inkml:traceGroup>
    <inkml:traceGroup>
      <inkml:annotationXML>
        <emma:emma xmlns:emma="http://www.w3.org/2003/04/emma" version="1.0">
          <emma:interpretation id="{52C64E3E-A0D1-47F0-A106-447E67BF713A}" emma:medium="tactile" emma:mode="ink">
            <msink:context xmlns:msink="http://schemas.microsoft.com/ink/2010/main" type="paragraph" rotatedBoundingBox="3714,15192 29120,14036 29212,16056 3806,17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2F6299-CB0B-453E-AE21-F8FA8D1780C6}" emma:medium="tactile" emma:mode="ink">
              <msink:context xmlns:msink="http://schemas.microsoft.com/ink/2010/main" type="inkBullet" rotatedBoundingBox="3743,15823 3839,15819 3846,15985 3750,15989"/>
            </emma:interpretation>
          </emma:emma>
        </inkml:annotationXML>
        <inkml:trace contextRef="#ctx0" brushRef="#br0" timeOffset="449945.5269">60 3876 21,'0'0'19,"0"0"3,-2-17-6,2 17-2,0 0-4,0 0-2,-21-5-4,21 5-3,-23 9 1,12 7-4,-1 0 0,3 5-1,4-3-2,3 5 0,2-7-2,0 1 0,0-17 0,18 17 1,-18-17 0,32 0 2,-32 0 1,30-15 2,-18 0 4,-7-2 1,2 0 1,-7 0 0,0 17 2,-5-27-1,5 27 1,-16-17 0,16 17-2,-21 0-2,21 0 0,-23 11-2,23-11-1,-14 19-4,14-19-8,-14 20-15,14-20 1,0 15-1</inkml:trace>
      </inkml:traceGroup>
      <inkml:traceGroup>
        <inkml:annotationXML>
          <emma:emma xmlns:emma="http://www.w3.org/2003/04/emma" version="1.0">
            <emma:interpretation id="{50EA3B04-2212-4FA8-BFB4-F41F99ADD404}" emma:medium="tactile" emma:mode="ink">
              <msink:context xmlns:msink="http://schemas.microsoft.com/ink/2010/main" type="line" rotatedBoundingBox="4386,15161 29120,14036 29212,16056 4478,17181"/>
            </emma:interpretation>
          </emma:emma>
        </inkml:annotationXML>
        <inkml:traceGroup>
          <inkml:annotationXML>
            <emma:emma xmlns:emma="http://www.w3.org/2003/04/emma" version="1.0">
              <emma:interpretation id="{3F3914FA-C63B-46BF-BB2D-BE7C04AD4FB4}" emma:medium="tactile" emma:mode="ink">
                <msink:context xmlns:msink="http://schemas.microsoft.com/ink/2010/main" type="inkWord" rotatedBoundingBox="4396,15383 5741,15322 5782,16222 4437,16283"/>
              </emma:interpretation>
            </emma:emma>
          </inkml:annotationXML>
          <inkml:trace contextRef="#ctx0" brushRef="#br0" timeOffset="451320.5907">800 3618 17,'-28'-3'23,"9"0"-1,-4 2-4,23 1-3,-23 0-2,23 0-3,0 0-4,30-9 0,10 5-2,13-6-2,13 0 0,11-2 0,17-1 1,5-2-3,5-2-2,1 2 1,-6-6-1,1 6-2,-11-2-2,-8 6-2,-25-5-1,-4 9 0,-21-2-1,-31 9-1,0 0 2,-12 6 2,-30 4 2,-8 2 2,-5 3 0,-5-2 2,2 4 2,3-4 2,16-2-1,8-1 1,9 0-1,22-10 1,-23 26 1,22-11-2,1 9 2,1 1 0,8 8 1,2 3 1,1 5-2,1 3 1,-1 0-2,0 3 1,-1 0-2,-4 1 0,0-3-1,-5 0 0,1-4 0,-1-1 1,-2-9-4,2 1 1,-2-10 0,0-4 1,0-18-2,-2 17-1,2-17-1,-33-4 1,3-2 1,0-2 0,-15 3 0,-2 0 1,-5 2 1,3 3 2,10 4 2,-2 2-1,15 1 1,5-2 0,21-5 3,0 0-1,0 0 2,37 4-1,16-7 1,9-12-1,24 3-1,10-9 0,17 2-4,5-5-2,1-3-8,-6 4-19,-6 8-4,-20-9-1,-13 5-4,-28-5 2</inkml:trace>
        </inkml:traceGroup>
        <inkml:traceGroup>
          <inkml:annotationXML>
            <emma:emma xmlns:emma="http://www.w3.org/2003/04/emma" version="1.0">
              <emma:interpretation id="{DCFA40AE-C92F-4768-B85A-5B2C5B4B84B9}" emma:medium="tactile" emma:mode="ink">
                <msink:context xmlns:msink="http://schemas.microsoft.com/ink/2010/main" type="inkWord" rotatedBoundingBox="6740,15331 10387,15165 10448,16487 6800,16652"/>
              </emma:interpretation>
            </emma:emma>
          </inkml:annotationXML>
          <inkml:trace contextRef="#ctx0" brushRef="#br0" timeOffset="452351.896">3362 4197 26,'36'-10'20,"3"-14"0,21 6-15,16-5-3,16-1 1,5-3-1,14-3 0,2 3 1,-5 0 0,-4 2-1,-14 5 2,-17 6-1,-17 5 2,-20 9 0,-36 0 0,0 31-1,-20 3 1,-22 10-1,-13 13 1,-1 4-2,-1 3-1,8 0 0,11-3-1,19-10 1,19-13-2,16-15 1,28-15-2,16-13 1,9-22 0,7-15-1,-4-8 0,-4-7 0,-19-3-1,-14 2-1,-19 3-1,-16 8-1,-19 12-4,-20 12-9,-16 4-9,2 15-1,-7 1 2</inkml:trace>
          <inkml:trace contextRef="#ctx0" brushRef="#br0" timeOffset="451945.6225">4280 3740 40,'-27'-44'24,"-3"0"-2,-11-6-16,-15 1 1,1 2-4,-5 5 2,2 7-2,-4 10 1,11 10-1,1 15 0,8 16 0,3 19-1,5 12 1,6 13 0,10 10-1,1 6 1,11 13 0,1-5 2,5 5-2,9 1 1,9-3-2,1-10-1,0-6-1,4-8-4,-9-16-7,4-11-15,-14-11-3,-4-25-3,-11 0 0</inkml:trace>
          <inkml:trace contextRef="#ctx0" brushRef="#br0" timeOffset="452805.0383">5119 4002 71,'-28'34'31,"-10"1"-2,1 9-19,9 4-1,5 2-5,16 1-1,7-3-2,5-8 1,18-5-2,9-10 0,7-8 0,3-16-1,4-1 0,-1-21 0,0-10-1,-4-12 0,2-8 1,-8-3 0,-2-2 1,-1 4 1,-9 5 0,-3 12 1,-4 5 0,-16 30 2,14-18-1,-14 18 0,0 18 1,-2 8 0,-9 6-2,4 5 1,2 10-1,1 0-1,4 2-1,7-6-2,13 4-2,-1-12-3,20-2-7,-3-16-8,4-12-10,10-5-1,-10-17-3,6-12 3</inkml:trace>
          <inkml:trace contextRef="#ctx0" brushRef="#br0" timeOffset="453195.6817">5925 3971 87,'0'0'32,"0"0"-1,0 0-21,0 21-3,0 10-2,0 4-1,0 6-1,0 5-1,0 2 1,0 3-2,-2-4 0,-2-3 0,3-9-1,-3-9 0,4-26 0,0 0 0,19 0-1,3-26 0,4-14 0,9-5 0,8-7 0,3 1 1,2 2-1,-1 8 2,1 9 0,-7 8 0,-3 14 1,-6 7 1,-5 7 0,-8 16-1,-5 8 1,-5 2-2,-4 10 0,4 1-2,-5-2-2,10 1-1,-7-10-6,18 3-6,-4-14-13,7-10-5,9-6-1,2-7-1</inkml:trace>
          <inkml:trace contextRef="#ctx0" brushRef="#br0" timeOffset="453633.2029">7052 3880 72,'0'0'30,"-11"2"-2,-15 11-19,-2 16 1,-10 6-3,5 8 0,-4 7-2,8 7 0,5-1-1,11 1 0,8-5-2,5-5-1,18-13 0,10-10-2,7-16 0,2-13-1,2-15 0,-3-19-1,-1-10 0,-12-15-3,-2-6 2,-12-12 0,-5-5 1,-4 5 2,0 5 0,-2 9 3,-4 10 0,6 15 2,-3 11 1,3 32 2,0 0-1,16 1 0,-11 26 0,6 20-2,-2 5 0,-1 16-1,-2 8-1,3 10-1,-1 4-1,5-3-3,6 5-4,2-17-18,13-6-9,21-20-2,15-17-2,28-30-2</inkml:trace>
        </inkml:traceGroup>
        <inkml:traceGroup>
          <inkml:annotationXML>
            <emma:emma xmlns:emma="http://www.w3.org/2003/04/emma" version="1.0">
              <emma:interpretation id="{22312FCA-3BDE-47F0-A765-9BC7926D5180}" emma:medium="tactile" emma:mode="ink">
                <msink:context xmlns:msink="http://schemas.microsoft.com/ink/2010/main" type="inkWord" rotatedBoundingBox="11215,15423 14170,15289 14213,16232 11258,16366"/>
              </emma:interpretation>
            </emma:emma>
          </inkml:annotationXML>
          <inkml:trace contextRef="#ctx0" brushRef="#br0" timeOffset="454773.8796">8345 3926 80,'0'0'27,"27"16"-1,29-16-24,24-13-1,17-10-2,20-7-4,3-10-4,2-5-1,-7-6-1,-11 1 2,-21-5 3,-19 8 5,-24 3 4,-17 6 6,-12 12 4,-11 6 1,0 20 1,-27-7-1,10 20-4,-3 11-1,4 14-3,2 5-2,4 14 0,-3-3 2,8 14-3,0-4 0,5 2-1,-2-4 0,2-2 0,0-8-1,9-7 0,-2-9 0,10-13-1,3-8 0,6-14 0,6-5 0,3-16 0,6-12 0,5-8-1,7-3 1,-4-4 0,1 4 0,1 4 0,-7 5 1,-7 10-1,-3 8 0,-6 16 1,-6 0-1,-8 17 1,-5 10 0,-4 3-1,-2 6 1,1 5-1,3 0 0,-2-1-2,13-2-2,1-7-1,17-5-2,3-12-4,19-5-3,-5-11-3,12-5-7,-3-16-6,-4-5-2,3-6-1,-19-11 3</inkml:trace>
          <inkml:trace contextRef="#ctx0" brushRef="#br0" timeOffset="454242.6051">8754 3540 93,'3'-17'32,"-3"17"-2,18 18-21,-15 7-1,11 16-2,-3 4 0,1 16-1,-3 0 1,4 13-3,-6-1 0,3 3-1,-1-2-1,9-6-1,8-8-1,10-11 0,10-8-3,7-22-5,14-4-9,-2-15-15,-1-22-1,-4-11-1,-18-13-3</inkml:trace>
          <inkml:trace contextRef="#ctx0" brushRef="#br0" timeOffset="455180.1516">10572 3825 25,'12'-28'31,"-10"3"-1,-2 25-1,0 0-6,-28-7-10,3 19-5,-10 12-3,-4 10-1,-2 1 0,-1 8-1,3 3 0,9 1-2,7-4 1,16-4-1,7-5 0,3-11-1,18-10 0,8-12-1,4-2 0,1-18 0,1-11-1,-5-8 0,-5-2 1,-4-4 0,-7 0 1,-3 7 2,-8 1-1,3 8 1,-6 7 0,0 21 1,0-15-1,0 15 1,0 12 0,0 7-2,0 7 0,1 4 0,5 3 0,1 3 0,3-1-2,3-4-1,8-1-1,-3-13-3,13-4-2,-2-13-7,15-4-8,2-15-8,2-15-3,6-9-1,-9-15 3</inkml:trace>
          <inkml:trace contextRef="#ctx0" brushRef="#br0" timeOffset="455602.0462">10787 3794 102,'-9'14'33,"9"-14"-2,43 20-21,6-20-3,31 0-5,15-7-5,11-13-14,14-4-13,8-3-3,-5-7-3,-2 4-2</inkml:trace>
          <inkml:trace contextRef="#ctx0" brushRef="#br0" timeOffset="455430.162">11088 3592 11,'17'-54'32,"-11"3"1,-1 15-1,-5 11 0,0 25-16,0 0-4,0 0-2,-11 40-4,6 0-1,5 15-1,-7 5 0,5 11-1,-1-3-1,3 3 0,0 0 0,1-6-1,10-5 0,7-3-1,8-9 0,8-10-1,5-8-1,3-14-2,8-6-3,-6-15-6,3-7-10,-8-17-10,-10-10-3,-14-14 1,-15-8-2</inkml:trace>
        </inkml:traceGroup>
        <inkml:traceGroup>
          <inkml:annotationXML>
            <emma:emma xmlns:emma="http://www.w3.org/2003/04/emma" version="1.0">
              <emma:interpretation id="{50D37AB9-F84E-4108-8352-706176E21165}" emma:medium="tactile" emma:mode="ink">
                <msink:context xmlns:msink="http://schemas.microsoft.com/ink/2010/main" type="inkWord" rotatedBoundingBox="15400,15039 16445,15416 16148,16241 15102,15864"/>
              </emma:interpretation>
            </emma:emma>
          </inkml:annotationXML>
          <inkml:trace contextRef="#ctx0" brushRef="#br0" timeOffset="456211.4488">12904 3372 73,'0'0'5,"0"-14"-5,0 14-28,32 0-1</inkml:trace>
          <inkml:trace contextRef="#ctx0" brushRef="#br0" timeOffset="456039.5671">13010 3564 87,'30'-10'33,"-30"10"-3,0 14-21,0 17-2,-9 3 1,2 12-3,0-2 0,0 10-4,4-3-1,-3-7-4,6 5-9,6-13-16,-1-9-3,11-10-3,-16-17-1,25 1 1</inkml:trace>
          <inkml:trace contextRef="#ctx0" brushRef="#br0" timeOffset="456664.5973">13303 3664 83,'-31'5'30,"31"-5"-2,-18 17-18,18-17-5,49 1-1,20-1-3,27-7-4,17-8-14,19 1-12,1-11 0,10 5-5,-3-8 0</inkml:trace>
          <inkml:trace contextRef="#ctx0" brushRef="#br0" timeOffset="456477.0875">13505 3288 88,'0'0'32,"18"7"-2,-18 10-21,0 13-1,0 4-2,0 12-1,0 3 0,0 11-1,-6 2 1,-3 1-3,-3-3 1,3 2-1,4-7 0,3-4-2,2-7 2,14-7-2,13-7-1,13-14 0,12-5-2,2-11-3,8-2-4,-7-16-9,-5-4-14,-6-4-2,-18-4 0,-10-1-1</inkml:trace>
        </inkml:traceGroup>
        <inkml:traceGroup>
          <inkml:annotationXML>
            <emma:emma xmlns:emma="http://www.w3.org/2003/04/emma" version="1.0">
              <emma:interpretation id="{6FE8C781-989E-4B03-9815-19E2F0DC1FA9}" emma:medium="tactile" emma:mode="ink">
                <msink:context xmlns:msink="http://schemas.microsoft.com/ink/2010/main" type="inkWord" rotatedBoundingBox="16563,15406 19378,14190 19928,15463 17113,16679"/>
              </emma:interpretation>
            </emma:emma>
          </inkml:annotationXML>
          <inkml:trace contextRef="#ctx0" brushRef="#br0" timeOffset="457258.3731">15389 3450 56,'0'0'31,"-2"15"0,-5 24-6,-4 2-15,11 23-1,-5 0 2,1 14-3,1 1 0,3 10-1,-4-1-2,1 1-1,-4-2-1,-2-5 0,-7-8-1,-5-6-1,-11-8 0,-7-15-2,-7-11-1,-12-19-2,-4-8-4,-14-20-11,9-20-15,0-18-2,8-17-1,13-19-1,7-7 2</inkml:trace>
          <inkml:trace contextRef="#ctx0" brushRef="#br0" timeOffset="457477.1339">15203 3157 103,'0'0'29,"0"0"-4,0 0-33,-9 16-18,9-16-4,13 24-1,6-11-4</inkml:trace>
          <inkml:trace contextRef="#ctx0" brushRef="#br0" timeOffset="457789.6481">15798 3407 85,'-17'16'32,"4"8"-3,5 8-21,-7 0 0,8 7-4,0-1 1,7 0-2,0-1-1,6-3 1,-1-7-2,7-3 0,-12-24 0,39 20-1,-12-20-1,3-6 0,2-12 0,6-15-1,-2-8 0,-1-12-1,-3-5 1,-6-5 0,-1 6 1,-9 6 1,-5 6 1,-3 16 2,-6 12 0,-2 17 0,0 16 1,0 16-1,-2 6 0,2 9 1,-5 1-2,5 2 0,0 0-1,0-3-2,5-3 0,6-10-5,10-4-4,-5-12-16,9-8-6,7-10-4,0-6-1,5-15 1</inkml:trace>
          <inkml:trace contextRef="#ctx0" brushRef="#br0" timeOffset="458149.0426">16800 3216 95,'-5'-16'30,"-14"9"-1,-20 7-25,-9 0-1,-3 13-1,-8 1-1,8 3 0,5 1-1,13 1 1,15 2-1,16-3 1,4-1 0,26 2 1,13-2-2,10 3 2,6 0-1,3 2 1,-2 0 1,-3 6-1,-13-3 1,-8 3-1,-18 1 1,-14 0 1,-8-1-3,-24-3 0,-9-4-3,-12-8-2,3-6-1,-8-7-8,15-9-14,4-14-7,9-16-2,17-6 0,9-15 0</inkml:trace>
          <inkml:trace contextRef="#ctx0" brushRef="#br0" timeOffset="458414.6781">17265 2929 97,'37'0'33,"-16"13"-2,-8 2-25,-8 18 1,-5 8-2,0 9 0,-7 5-1,0 12 2,0-2-3,5 3 0,-1-1-1,3-5 1,5-3-2,9-11 0,7-8-1,4-13-3,7-7-1,-6-16-5,11-3-9,-12-6-17,-4-19 0,-10-8-3,-11-13 0</inkml:trace>
          <inkml:trace contextRef="#ctx0" brushRef="#br0" timeOffset="458586.5619">16945 3261 78,'-23'19'33,"18"-3"-1,19-4-15,30-1-10,13-5-1,22-6-7,17 0-8,15-13-19,9-11-4,18-2-1,9-13-4,15 6 4</inkml:trace>
        </inkml:traceGroup>
        <inkml:traceGroup>
          <inkml:annotationXML>
            <emma:emma xmlns:emma="http://www.w3.org/2003/04/emma" version="1.0">
              <emma:interpretation id="{D1D55C6C-5C00-4BCC-ADED-14A5735C1EDA}" emma:medium="tactile" emma:mode="ink">
                <msink:context xmlns:msink="http://schemas.microsoft.com/ink/2010/main" type="inkWord" rotatedBoundingBox="20820,14414 24503,14246 24581,15952 20897,16119"/>
              </emma:interpretation>
            </emma:emma>
          </inkml:annotationXML>
          <inkml:trace contextRef="#ctx0" brushRef="#br0" timeOffset="459289.7218">19852 3406 66,'25'-42'27,"1"3"-1,-8 3-21,-11-4 2,-7 6-3,-5-1 1,-20 11 0,-21 4 0,-18 13-1,-10 7-1,-14 12 0,-9 14-1,-4 13-1,5 6 0,13 9 1,14-4-1,24 0 0,22-7-1,23-5-1,28-12 1,25-13-2,19-12 0,11-7 0,9-13-1,0-15 0,0-2 0,-13-7 1,-17 0 0,-10 4 3,-22 1 0,-9 14 1,-19 1 2,-2 23 0,0 0 1,-23 19 2,10 16-2,8 16 0,-4 9-1,9 15 2,0-1-2,4 8-1,3-5 0,2 1-2,-6-9 1,-3-5-1,-2-6-1,-17-10-1,-8-5-2,-15-14 0,-2-6-4,-22-21-9,3-2-16,-6-24-2,-2-16-3,11-15 0,7-10 1</inkml:trace>
          <inkml:trace contextRef="#ctx0" brushRef="#br0" timeOffset="459633.4886">20228 3217 38,'-10'31'31,"-20"-5"-1,-2 6-8,-2 9-7,-3-5-4,16 5-3,0-4-1,21 2-2,9-8 0,17 0-2,15-11-2,10-3 1,13-11-2,8-6 0,6-4 0,-4-15-1,-7-5 0,-12-14-1,-13-3 0,-20-7-2,-17 0 1,-23 1-1,-19 7 0,-19 2-4,-5 14-6,-7 10-9,0 4-8,17 10 0,2 4 1</inkml:trace>
          <inkml:trace contextRef="#ctx0" brushRef="#br0" timeOffset="460274.1416">21106 3220 62,'18'-20'25,"-28"13"2,-20 7-20,-6 4 2,-10 7-4,-1 8 1,-3 4 0,6 7-1,0 3 0,17 3-1,8-2-2,17 0 0,4-4 0,26-3 1,11-9-2,10-3 1,8-13-1,1-2 0,-5-8 0,-5-14-1,-9-5 0,-16-8 0,-6-5-1,-17-1 0,-10 3-2,-20 3-2,3 10-1,-15 3-6,7 12-8,1 10-12,-1 0 1,15 4-3,20-4 3</inkml:trace>
          <inkml:trace contextRef="#ctx0" brushRef="#br0" timeOffset="460711.6623">21297 3423 91,'0'0'29,"0"0"0,16 0-27,5 0-1,13 1 0,10-1 0,9 0 0,16-1-3,2-9-5,8 4-10,3 1-12,-14-9-2,0 3-2,-19-2 2</inkml:trace>
          <inkml:trace contextRef="#ctx0" brushRef="#br0" timeOffset="460477.2763">21949 2830 63,'36'-66'31,"-13"7"0,-18 6-16,-10-4-6,-18 13-2,-14 4-3,-9 13 0,-9 9-1,-3 18-3,-6 5 0,0 25 3,6 10-2,9 14 2,4 9 0,14 12 0,8 0 0,10 11 1,11-3 1,2 5-3,11-3 0,3-1-2,7 0-3,-6-6-2,6 0-4,-11-15-14,1-5-10,-2-11-2,-9-12-1,0-12-2</inkml:trace>
          <inkml:trace contextRef="#ctx0" brushRef="#br0" timeOffset="460930.4231">22013 3413 100,'0'0'33,"25"-2"-3,8-7-20,-4-10-6,11 2-1,3-7-2,8 0 0,-5-2-2,-6-3-1,1 10-1,-14-5 1,-3 3-1,-13 2-1,-9 4 2,-2 15 0,-13-19 1,-8 18 1,-5 1 1,-6 7 0,-5 6 0,0 9 1,-4 6 2,4 6-1,1-2 0,8 12 0,2-5-1,12 0-1,8-2-1,6-3-2,13-1-4,11-12-13,15-4-12,20-4-2,4-11-2,20 0-2</inkml:trace>
          <inkml:trace contextRef="#ctx0" brushRef="#br0" timeOffset="461352.3209">22988 3163 50,'-58'17'29,"-9"3"0,0 12-22,7 8 1,0 2-1,17 4-1,6-1-1,16 0 1,14-8-3,7 0 0,5-13 0,25-7-1,11-13 0,12-4-2,5-9-2,6-20-2,5-6 0,0-17-3,-1-9-3,-13-16-2,-9-8 1,-14-7 6,-13 1 10,-3 15 0,-14 3 1,2 16 3,-4 13 1,-4 28 5,4 16 1,-30 16-9,7 17-4,7 22-1,-14 9 2,5 17-2,-3 13 0,0 1-7,23 7-11,-3-5-15,8-10-1,9-16-5,12-22-2</inkml:trace>
        </inkml:traceGroup>
        <inkml:traceGroup>
          <inkml:annotationXML>
            <emma:emma xmlns:emma="http://www.w3.org/2003/04/emma" version="1.0">
              <emma:interpretation id="{9ED5900A-4632-4E1A-BDA1-CB62DE2E8FF3}" emma:medium="tactile" emma:mode="ink">
                <msink:context xmlns:msink="http://schemas.microsoft.com/ink/2010/main" type="inkWord" rotatedBoundingBox="25717,15257 26410,14080 27010,14433 26317,15610"/>
              </emma:interpretation>
            </emma:emma>
          </inkml:annotationXML>
          <inkml:trace contextRef="#ctx0" brushRef="#br0" timeOffset="462196.1107">24743 3084 85,'18'0'28,"-18"0"-2,-4 31-22,-5-5-3,-3 13 0,1 2 2,1 5-1,10-1 1,-2-4 0,2-4 1,9-9-1,14-6-1,3-17 0,10-6-2,9-23-1,7-13-2,8-10-2,-2-18-1,4-7 1,-4-17-1,8-10 1,-17-8 2,4-6 4,-12 9 3,-8 4 2,-1 15 1,-18 9-1,-1 20-1,-5 18 0,-8 38 1,0 0-4,-3 38-1,-9 13-1,-4 13 1,3 9 0,3 14 1,-3 5 0,3 1-1,6-7 0,4-4-1,0-11-1,2-7-3,10-4-7,-1-15-9,1-8-13,6-15-1,-18-22-2,18 8 0</inkml:trace>
          <inkml:trace contextRef="#ctx0" brushRef="#br0" timeOffset="462586.752">25050 2624 88,'0'0'24,"0"0"-6,0 19-34,23-6-13,11-6-2,17 6 0</inkml:trace>
          <inkml:trace contextRef="#ctx0" brushRef="#br0" timeOffset="462414.8686">25089 3112 85,'-5'21'30,"5"-21"1,21 0-12,4 0-19,10-1 0,16-5 1,2-2 0,13-3-2,5-2-4,-4-4-11,-5-2-15,5-2 0,-18-9-5,-5 6 3</inkml:trace>
        </inkml:traceGroup>
        <inkml:traceGroup>
          <inkml:annotationXML>
            <emma:emma xmlns:emma="http://www.w3.org/2003/04/emma" version="1.0">
              <emma:interpretation id="{F2E26DAD-DA8A-4967-9636-F374EF2634CF}" emma:medium="tactile" emma:mode="ink">
                <msink:context xmlns:msink="http://schemas.microsoft.com/ink/2010/main" type="inkWord" rotatedBoundingBox="27323,14816 29193,14909 29142,15921 27273,15828"/>
              </emma:interpretation>
            </emma:emma>
          </inkml:annotationXML>
          <inkml:trace contextRef="#ctx0" brushRef="#br0" timeOffset="463164.9052">26333 3060 97,'11'-18'34,"-11"18"-5,0 0-21,0 0-2,0 16-4,-4 15-1,-5 6 0,4 10 0,-4 3-1,2 2 1,7 1-2,0-8 1,0-1-1,9-14 0,5-6 0,9-11 0,11-11-1,1-11 0,7-20-2,4-13 1,2-9 0,0-8 1,0-3 0,-6 4 1,-7 4 2,-8 10 0,-6 9 1,-7 16 1,-14 19 0,0 0 1,0 0-1,-2 26-1,-8 5 0,4 6-1,-1 8 1,7 6-1,0 1-1,9-3-1,16 2-2,7-8-1,16-4-4,-1-16-5,20-3-8,2-19-11,2-6-2,1-17-1,-6-15 5</inkml:trace>
          <inkml:trace contextRef="#ctx0" brushRef="#br0" timeOffset="463618.0532">27450 3143 17,'-7'-25'32,"7"25"0,-25 0-2,9 22-7,6 24-7,-8 5-6,14 17-2,-6 0-2,8 11-2,-5-3-1,7-1-1,0-4-1,0-11-1,0-5 1,0-12-1,0-9 1,0-11-1,0-7 1,0-16 0,0 0-1,11-9 0,-6-23 0,-3-17-2,-1-15 0,-1-22-2,0-4 1,0-11 0,0 3 1,4 3 0,7 11 0,12 16 4,1 14 0,22 17 0,7 10 1,9 16 0,2 3-1,-1 8 1,1 13-1,-6 10-1,-8 7 0,-15 6 1,-12 5-1,-14 6-1,-9 4 1,-23 0-1,-14-3 0,-25-3 0,-9-5-1,-10-12-3,1-2-2,-6-14-14,10-11-13,16-1-2,12-14-2,29-3-2</inkml:trace>
          <inkml:trace contextRef="#ctx0" brushRef="#br0" timeOffset="463852.4375">28402 3339 109,'0'0'36,"-5"21"-2,5-21-22,-23 12-10,23-12-2,-18 16-5,18-16-23,0 0-4,0 0-5,0 0-4,-10-11 0</inkml:trace>
        </inkml:traceGroup>
      </inkml:traceGroup>
    </inkml:traceGroup>
    <inkml:traceGroup>
      <inkml:annotationXML>
        <emma:emma xmlns:emma="http://www.w3.org/2003/04/emma" version="1.0">
          <emma:interpretation id="{669F96DC-7A5A-4796-A467-45965985C806}" emma:medium="tactile" emma:mode="ink">
            <msink:context xmlns:msink="http://schemas.microsoft.com/ink/2010/main" type="paragraph" rotatedBoundingBox="4857,16397 19750,16093 19789,18015 4896,18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970E6B-8388-4296-BD61-C616DCA7838E}" emma:medium="tactile" emma:mode="ink">
              <msink:context xmlns:msink="http://schemas.microsoft.com/ink/2010/main" type="line" rotatedBoundingBox="4857,16397 19750,16093 19789,18015 4896,18319"/>
            </emma:interpretation>
          </emma:emma>
        </inkml:annotationXML>
        <inkml:traceGroup>
          <inkml:annotationXML>
            <emma:emma xmlns:emma="http://www.w3.org/2003/04/emma" version="1.0">
              <emma:interpretation id="{C9B2A7BA-111C-4686-B60A-F0EEC6DA4E8E}" emma:medium="tactile" emma:mode="ink">
                <msink:context xmlns:msink="http://schemas.microsoft.com/ink/2010/main" type="inkWord" rotatedBoundingBox="4859,16540 6976,16497 7002,17748 4885,17792"/>
              </emma:interpretation>
            </emma:emma>
          </inkml:annotationXML>
          <inkml:trace contextRef="#ctx0" brushRef="#br0" timeOffset="466977.5859">1746 4658 80,'3'17'28,"6"6"-3,-7 0-24,5-5 1,-4 1 2,-3-19 2,7 22-2,-7-22 1,0 0 0,0 0 1,-5-22 0,-9 2-3,-7-9-2,-4-5-1,-7-8-1,-3 4 1,0 4-2,1 5-1,-1 9 0,-1 16 1,3 4 2,-1 27-1,1 16 0,-3 16 1,1 19 0,0 14 2,8 21 0,2 3 2,15 6-1,8-5 0,9-7 1,20-13-1,20-16 0,10-24-3,14-30-5,12-23-21,0-14-6,-6-30-3,-8-8-4,-25-20 0</inkml:trace>
          <inkml:trace contextRef="#ctx0" brushRef="#br0" timeOffset="465977.5399">2316 4874 58,'-17'0'27,"-24"6"-2,0 17-22,-3 5-1,-2 15 2,-1 8-1,2 7 0,8 7 1,6-1-3,9-1 1,12-9-1,10-6 0,0-13 1,19-13-1,8-18 0,6-11 0,1-20-1,3-12 2,-5-10 0,0-5-2,-6-7 1,-1 3 0,-11 5 1,2 9 1,-9 7-1,0 13 1,-5 6-1,-2 18-2,0 0 1,0 0-1,0 0-1,12 31 0,-3 9 0,3 5 0,8 12 1,-3 1 1,12 0-1,1-8 1,9-8-2,1-18-2,11-14-9,1-12-16,-3-31-3,8-11-3,-11-11 2</inkml:trace>
          <inkml:trace contextRef="#ctx0" brushRef="#br0" timeOffset="466383.8101">2843 4789 92,'0'0'30,"-21"25"-3,21 1-25,-4 7-1,4 12 0,0 5 1,4 9 0,6 3-1,3 2 1,1-1 0,5-4 0,-3-8-1,5-10-1,2-11 0,2-20-2,5-10 0,-3-16-1,6-12 0,-1-19-1,-4-6 1,2-9 0,-1-3 2,1 5 1,-4-1 1,1 14 0,-1 6 2,1 19 1,-4 8 0,1 16 0,-4 19 1,3 18 0,-7 6-2,3 13 1,-3 5-1,5 4 0,0-2-3,2-10-3,6-2-14,-3-18-14,-8-14-3,1-15-3,-19-6-2</inkml:trace>
        </inkml:traceGroup>
        <inkml:traceGroup>
          <inkml:annotationXML>
            <emma:emma xmlns:emma="http://www.w3.org/2003/04/emma" version="1.0">
              <emma:interpretation id="{1BD10A6A-FDBB-4310-AAEC-8C2EB7063BAE}" emma:medium="tactile" emma:mode="ink">
                <msink:context xmlns:msink="http://schemas.microsoft.com/ink/2010/main" type="inkWord" rotatedBoundingBox="8602,16549 12938,16461 12972,18154 8637,18242"/>
              </emma:interpretation>
            </emma:emma>
          </inkml:annotationXML>
          <inkml:trace contextRef="#ctx0" brushRef="#br0" timeOffset="468727.6709">7052 4953 73,'3'12'30,"6"24"0,-7 12-24,-2 9 1,4 8-2,3-1-1,1 2-2,3-4 1,3-7-2,2-12 0,2-15-1,1-15 0,1-13-2,3-6 1,-2-22-1,2-9 0,-4-12-1,1-2 1,-20 51 2,-1792-179-3,1753 252 6,13 3-1,17-4 0,9-5 0,21-11-1,16-19 1,14-15-1,4-17-1,5-10 0,-3-18 0,-3-14 0,-6-12 0,-11-8-1,-7-3 1,-12-2-1,-9 4 0,-4 9 1,-5 6 0,0 19 1,0 24 0,-21-8-1,12 23 1,2 22 0,7 12 0,0 8 1,11 3-1,8 2 1,11-6-2,5-9 3,8-17-2,10-9 0,3-19 0,4-10 0,8-24-2,1-18 1,-1-11-1,-4-10-3,-4-10 2,-10-3-1,-12-11 1,-15 2 0,-14-3 1,-10 11 0,-21 7 0,-8 10 1,-3 14 1,-4 14 1,0 18 0,5 22 0,0 12 0,16 26 1,4 12 0,5 15-1,7 10 0,0 9-1,12 5 1,11 4-2,7 0 1,2-8-3,5-5 1,0-16-4,7-4-5,-1-20-13,-3-12-8,6-15-4,-5-13 0,-1-9 0</inkml:trace>
          <inkml:trace contextRef="#ctx0" brushRef="#br0" timeOffset="468227.6454">5963 5168 44,'-8'37'29,"-10"-10"-2,4-11-15,14-16-4,0 0-2,-2-9-2,2-26-1,0-8-2,-9-5-1,-3-2-1,-6 2 0,-12 11 1,-5 8 0,-11 21 1,-7 8 1,-5 26 0,3 19 0,-2 16 2,6 9 0,12 12-1,13-6-1,17-4 0,9-5 0,21-11-1,16-19 1,14-15-1,4-17-1,5-10 0,-3-18 0,-3-14 0,-6-12 0,-11-8-1,-7-3 1,-12-2-1,-9 4 0,-4 9 1,-5 6 0,0 19 1,0 24 0,-21-8-1,12 23 1,2 22 0,7 12 0,0 8 1,11 3-1,8 2 1,11-6-2,5-9 3,8-17-2,10-9 0,3-19 0,4-10 0,8-24-2,1-18 1,-1-11-1,-4-10-3,-4-10 2,-10-3-1,-12-11 1,-15 2 0,-14-3 1,-10 11 0,-21 7 0,-8 10 1,-3 14 1,-4 14 1,0 18 0,5 22 0,0 12 0,16 26 1,4 12 0,5 15-1,7 10 0,0 9-1,12 5 1,11 4-2,7 0 1,2-8-3,5-5 1,0-16-4,7-4-5,-1-20-13,-3-12-8,6-15-4,-5-13 0,-1-9 0</inkml:trace>
          <inkml:trace contextRef="#ctx0" brushRef="#br0" timeOffset="468993.3083">7052 4953 73,'3'12'30,"6"24"0,-7 12-24,-2 9 1,4 8-2,3-1-1,1 2-2,3-4 1,3-7-2,2-12 0,2-15-1,1-15 0,1-13-2,3-6 1,-2-22-1,2-9 0,-4-12-1,1-2 1,1-4 1,-2 1 2,3 7 0,-5 7 0,4 11 1,-5 8 0,4 15 0,-1 6 1,-1 15-1,0 11-1,-1 8 1,3 7 2,-1 6-2,-1 1 0,3 1 0,2-4-1,-2-2 1,4-9-1,0-10 0,-1-13 0,6-11-1,-3-11 1,6-25-2,-3-12 0,-1-14-2,-5-14-2,-8-9-1,-7 3 1,-9 4-1,0 9-1,-3 17-1,-6 18-2,-11 17-4,20 17-7,-15 19-6,9 9-3,12 16 2</inkml:trace>
          <inkml:trace contextRef="#ctx0" brushRef="#br0" timeOffset="469305.824">8460 4893 72,'-30'-13'30,"11"13"0,-4 21-18,-4 5-3,6 15-4,-4 9-1,4 9-1,3 4-2,3-2 0,7 1 0,5-5 1,3-7-2,3-12 1,13-13-2,4-16-1,5-9 1,-2-11-2,3-8 0,-3-11-1,0 3 0,-5-8 0,-4 5 1,-4-1 0,-4 6 1,-1 3 1,-5 2 1,0 20 1,2-27 1,-2 27-1,0-14 1,0 14-1,0 0 0,0 0 1,0 0 0,0 0-1,0 0 0,0 0-1,0-21 0,0 21-1,9-26 0,-9 26-1,8-27 1,-8 27-1,7-21 0,-7 21 1,0 0 1,0 0-1,0 0 1,0 0 0,0 0-3,0 0-2,0 0-9,0 0-13,0 0-2,0 0 0,0 0-1</inkml:trace>
          <inkml:trace contextRef="#ctx0" brushRef="#br0" timeOffset="470805.8938">8510 4865 1,'0'0'24,"21"-9"-3,-21 9-1,2 11 0,-2 9-2,0 0 0,0 13-4,0 1-3,0 11-2,0 2-3,12 11 0,0-1-2,11-3-1,0-3-1,9-3 0,2-12-1,3-9 0,2-13-2,-2-14 0,5-5-1,-6-21-1,4-11 1,-10-14-3,2-3 2,-11-9-1,-3-2 1,-8 1 1,-2 5 1,-7 13 1,-1 9 1,0 13 1,0 24 0,0 0 1,-19 0 0,17 21 2,-3 9-3,1 14 2,3 10-2,1 7 0,0 3 0,10 3 0,8-2-1,5-4 0,2-10-1,6-12 1,5-17-1,3-16-1,5-8 0,2-21-1,0-14 0,-6-13-1,1-4 0,-8-10 0,-6 3-1,-8-2 2,-8 5 1,-9 7 1,-2 10 1,-6 7 0,-1 11 0,7 23 2,-17-20-1,17 20 0,-11 19 1,9 9-1,1 9 1,1 17 0,0 13 0,0 9 1,0 7-1,3 6-1,4 1-1,-2-2 0,1-1 0,-1-11-1,-5-4 1,0-12-1,-7-3 0,-14-9-2,-7-8 1,-11-16-2,-7-1-2,-16-21-6,4-2-18,-10-12-5,-2-16-3,8-9 0,2-16 0</inkml:trace>
          <inkml:trace contextRef="#ctx0" brushRef="#br0" timeOffset="471102.7831">10119 5009 89,'0'0'31,"0"-22"-3,0 22-21,-42-8-3,14 8-3,-9 8-1,-6 7 1,-3 9-2,2 3 2,3 7-1,10 2 0,8 1 0,12-3 1,11-2-1,11-6 1,15-2 0,15-4-1,5-6 1,10-1 0,3-3 1,1 4 1,-6-2-1,-2 2 0,-10 2 1,-7 3 0,-19 2 0,-14 7 0,-9-4-2,-27 1 0,-11-1-1,-21-5-4,3 2-8,-15-11-20,-2-10 0,10-4-4,-3-19-1,17-17 1</inkml:trace>
        </inkml:traceGroup>
        <inkml:traceGroup>
          <inkml:annotationXML>
            <emma:emma xmlns:emma="http://www.w3.org/2003/04/emma" version="1.0">
              <emma:interpretation id="{5E584908-D647-487D-BCC9-01216AA34D38}" emma:medium="tactile" emma:mode="ink">
                <msink:context xmlns:msink="http://schemas.microsoft.com/ink/2010/main" type="inkWord" rotatedBoundingBox="14184,16198 19752,16118 19773,17598 14205,17678"/>
              </emma:interpretation>
            </emma:emma>
          </inkml:annotationXML>
          <inkml:trace contextRef="#ctx0" brushRef="#br0" timeOffset="472180.9609">12708 4715 93,'4'-21'31,"-4"21"-1,0 0-21,0 39 0,0 18-3,-8 13-1,0 18 0,-5 6 0,6 4-1,-3-4-2,4-3 0,-1-13 0,4-18-2,1-11-1,-2-25-1,4-24 0,0 0-3,-1-23-1,-3-29-1,4-11 0,-7-25-3,5-6 3,-1-18 1,3-5 2,0-8 3,16 1 1,15 6 3,8 6 2,20 17 0,13 8 0,15 26 0,5 11 0,12 26-2,2 13-1,-5 18-2,-10 23 1,-18 19 0,-15 11 0,-26 7 0,-25 8-1,-21-1 0,-30 1 0,-23-5-1,-13-9 0,-8-12-1,-6-9 1,4-10-2,9-9 2,12-10-1,14-6 1,14-5 1,18-1 0,23 1 0,0 0 0,15 0 1,16 18 1,12 16 1,1 8 0,5 16 1,-1 4-1,0 9 2,-2-1-2,-2-1 0,-5-9-3,-4-14-1,4-9-6,-11-22-17,6-15-7,1-11-4,-1-29-2,-2-13-4</inkml:trace>
          <inkml:trace contextRef="#ctx0" brushRef="#br0" timeOffset="472571.6084">13586 4984 95,'0'42'30,"13"-2"-1,11-13-23,8-13-2,14-10-3,0-8 1,3-18-2,-1-7-1,-7-8-1,-6-2 0,-14-3 0,-8 1-1,-13 4 2,-6 4 0,-17 12 3,-7 7 0,-12 12 2,-6 5 0,1 26 1,-8 3 0,7 21-1,0 5 1,10 12-2,9 1 2,19 0-2,8-3 0,11-7-1,19-8-2,14-18-3,17-8-5,1-24-20,9-7-5,8-26-3,-1-12-2,6-13-3</inkml:trace>
          <inkml:trace contextRef="#ctx0" brushRef="#br0" timeOffset="472915.3707">14581 4802 46,'-78'22'31,"8"8"-3,-1 0-7,9-2-11,20 1-1,10-8-3,30-3 0,2-18-2,39 21-2,16-17 0,15 0-1,13 1 0,9 0-1,4 3 1,-8 7 1,-8-1-1,-11 8 1,-24 2 0,-14 4 0,-30 3 0,-11 6 0,-31-7-1,-19 0 0,-9-2-3,-10-8-3,4 0-6,-2-15-17,17-5-5,15-15-2,19-12-2</inkml:trace>
          <inkml:trace contextRef="#ctx0" brushRef="#br0" timeOffset="473306.0133">15205 5060 101,'-9'19'32,"9"-19"-2,0 0-25,0 0 0,32 0-4,3-18 0,6-11-2,3-2 0,-3-3-1,-11-4-1,-4 2 1,-14 1 1,-10 6-1,-2 6 3,-10 3 0,-13 13 1,-7 7 2,1 6-1,-4 16 0,-1 14 0,-1 5 0,1 12 0,1 5 0,8 6 1,4-4-2,10 2 0,8-8 0,3-3-2,19-10-1,11-17-3,14-7-4,2-21-13,13-17-12,8-14-2,2-15-2,3-10 0</inkml:trace>
          <inkml:trace contextRef="#ctx0" brushRef="#br0" timeOffset="473774.7852">15551 4962 89,'-33'30'34,"20"-4"-2,13-9-15,28-10-12,36-7-1,21-7-2,21-15-2,16-4-9,5-3-20,0-6-4,-7 2-1,-10 1-3,-16 6 1</inkml:trace>
          <inkml:trace contextRef="#ctx0" brushRef="#br0" timeOffset="473556.0256">15897 4425 96,'0'-18'34,"0"18"-3,0 0-17,-17 44-5,-1 4-2,2 19-2,-3 4 0,-1 14-1,1 2-1,8 7-1,4 0 0,7-2-1,7-10-1,27-8 1,14-9-2,13-16-1,15-11-3,6-27-2,10-4-9,-11-16-17,-3-20-4,-20-14 0,-17-12-3,-20-9 4</inkml:trace>
          <inkml:trace contextRef="#ctx0" brushRef="#br0" timeOffset="474227.934">16859 5478 133,'0'0'34,"0"0"-2,-25 13-42,25-13-23,11 0-1,-11 0-3,24-16-4,-10 2-1</inkml:trace>
          <inkml:trace contextRef="#ctx0" brushRef="#br0" timeOffset="476384.2842">11658 4602 97,'0'0'32,"0"0"-3,-10 10-20,17 18-1,5-4-4,11 6-2,4 4-3,1-6-6,9 2-12,0-3-11,-3-13-2,-2 0-3,-8-11-1</inkml:trace>
          <inkml:trace contextRef="#ctx0" brushRef="#br0" timeOffset="476385.2842">11892 4582 111,'-20'14'32,"11"7"-3,4 5-24,3 5-3,2-1-6,22 0-23,9-1-3,6-8-4,13-4-4,-1-16 1</inkml:trace>
          <inkml:trace contextRef="#ctx0" brushRef="#br0" timeOffset="477149.9455">17714 4292 104,'0'0'34,"0"0"-2,-7 34-23,-14-10-2,1 14 0,-10 1-4,-3 5-4,-1 6-7,-5-5-20,6-1-5,10-11-1,1-2-2,17-11-3</inkml:trace>
          <inkml:trace contextRef="#ctx0" brushRef="#br0" timeOffset="477353.0812">17869 4353 132,'0'0'33,"0"24"-1,-10 2-29,-6 10-2,-9 10-4,-12 4-21,-4 4-10,-3 4-1,-7-7-4,-2 1-2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180.36743" units="1/cm"/>
          <inkml:channelProperty channel="Y" name="resolution" value="2088.40015" units="1/cm"/>
          <inkml:channelProperty channel="F" name="resolution" value="1.62482E-7" units="1/dev"/>
        </inkml:channelProperties>
      </inkml:inkSource>
      <inkml:timestamp xml:id="ts0" timeString="2013-08-26T01:59:48.94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EC96705-703C-4C82-A846-50802095B7A5}" emma:medium="tactile" emma:mode="ink">
          <msink:context xmlns:msink="http://schemas.microsoft.com/ink/2010/main" type="inkDrawing" rotatedBoundingBox="6963,12805 12007,12546 12021,12802 6977,13062" shapeName="Other"/>
        </emma:interpretation>
      </emma:emma>
    </inkml:annotationXML>
    <inkml:trace contextRef="#ctx0" brushRef="#br0">0 202 0,'90'-7'1,"-1"5"-1,4 2 1,-4 0 1,-2 2-1,4 3 0,4 1 0,2-4 0,6-2 2,4 0-2,5 0 1,-1-2-1,4-5 1,1-3-1,-3-1 0,4 4-1,-1 2 1,6-2-1,-4 2 1,3 1 1,1 2-1,0 0 1,4-5-1,6-1 2,-2-1-2,-2-4 1,5 2 1,-2-1-1,2-3 0,-3 4-1,4 0 1,-7 1-1,0 5 1,-7 0-2,3 4 1,-5-2-1,-7 2 2,1 1-2,-10-3 0,-5 3 0,-9 0 1,-3-1-1,-12-3 0,-5 2 0,-8-2 0,-12 2 0,-10-1 0,-11-2 0,-27 5 0,0 0-1,0 0 1,-21-3-2,-17 3 0,-10 0 0,-13 0-1,-12 6 0,-12-1-1,-9 1 1,-15 1-1,-12 3 1,-12 4-1,-4-1 0,-17 3 1,-4 4 0,-12 2 1,-1 2 1,-5 4 0,1-1 0,1-2 1,1 3-2,-3 0 2,-2-7 0,5 3 0,6-6-1,0-1 1,0-6-1</inkml:trace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 cap="none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471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9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30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7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2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 anchor="t"/>
          <a:lstStyle>
            <a:lvl1pPr>
              <a:defRPr cap="none">
                <a:latin typeface="Arial Rounded MT Bold" panose="020F0704030504030204" pitchFamily="34" charset="0"/>
              </a:defRPr>
            </a:lvl1pPr>
            <a:lvl2pPr>
              <a:defRPr cap="none">
                <a:latin typeface="Arial Rounded MT Bold" panose="020F0704030504030204" pitchFamily="34" charset="0"/>
              </a:defRPr>
            </a:lvl2pPr>
            <a:lvl3pPr>
              <a:defRPr cap="none">
                <a:latin typeface="Arial Rounded MT Bold" panose="020F0704030504030204" pitchFamily="34" charset="0"/>
              </a:defRPr>
            </a:lvl3pPr>
            <a:lvl4pPr>
              <a:defRPr cap="none">
                <a:latin typeface="Arial Rounded MT Bold" panose="020F0704030504030204" pitchFamily="34" charset="0"/>
              </a:defRPr>
            </a:lvl4pPr>
            <a:lvl5pPr>
              <a:defRPr cap="none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8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882" cy="115814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>
            <a:lvl1pPr>
              <a:defRPr cap="none">
                <a:latin typeface="Arial Rounded MT Bold" panose="020F0704030504030204" pitchFamily="34" charset="0"/>
              </a:defRPr>
            </a:lvl1pPr>
            <a:lvl2pPr>
              <a:defRPr cap="none">
                <a:latin typeface="Arial Rounded MT Bold" panose="020F0704030504030204" pitchFamily="34" charset="0"/>
              </a:defRPr>
            </a:lvl2pPr>
            <a:lvl3pPr>
              <a:defRPr cap="none">
                <a:latin typeface="Arial Rounded MT Bold" panose="020F0704030504030204" pitchFamily="34" charset="0"/>
              </a:defRPr>
            </a:lvl3pPr>
            <a:lvl4pPr>
              <a:defRPr cap="none">
                <a:latin typeface="Arial Rounded MT Bold" panose="020F0704030504030204" pitchFamily="34" charset="0"/>
              </a:defRPr>
            </a:lvl4pPr>
            <a:lvl5pPr>
              <a:defRPr cap="none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>
            <a:lvl1pPr>
              <a:defRPr cap="none">
                <a:latin typeface="Arial Rounded MT Bold" panose="020F0704030504030204" pitchFamily="34" charset="0"/>
              </a:defRPr>
            </a:lvl1pPr>
            <a:lvl2pPr>
              <a:defRPr cap="none">
                <a:latin typeface="Arial Rounded MT Bold" panose="020F0704030504030204" pitchFamily="34" charset="0"/>
              </a:defRPr>
            </a:lvl2pPr>
            <a:lvl3pPr>
              <a:defRPr cap="none">
                <a:latin typeface="Arial Rounded MT Bold" panose="020F0704030504030204" pitchFamily="34" charset="0"/>
              </a:defRPr>
            </a:lvl3pPr>
            <a:lvl4pPr>
              <a:defRPr cap="none">
                <a:latin typeface="Arial Rounded MT Bold" panose="020F0704030504030204" pitchFamily="34" charset="0"/>
              </a:defRPr>
            </a:lvl4pPr>
            <a:lvl5pPr>
              <a:defRPr cap="none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6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0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5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6738A6-5356-4244-A8D6-B2336823E936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D4867C-19DF-455D-8062-DD166F4E3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5.PNG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10.emf"/><Relationship Id="rId7" Type="http://schemas.openxmlformats.org/officeDocument/2006/relationships/image" Target="../media/image1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12.emf"/><Relationship Id="rId4" Type="http://schemas.openxmlformats.org/officeDocument/2006/relationships/customXml" Target="../ink/ink9.xml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86156" y="670644"/>
            <a:ext cx="10060442" cy="2766528"/>
          </a:xfrm>
        </p:spPr>
        <p:txBody>
          <a:bodyPr>
            <a:normAutofit/>
          </a:bodyPr>
          <a:lstStyle/>
          <a:p>
            <a:r>
              <a:rPr lang="en-US" sz="6400" dirty="0" smtClean="0"/>
              <a:t>Windows </a:t>
            </a:r>
            <a:r>
              <a:rPr lang="en-US" sz="6400" dirty="0" smtClean="0"/>
              <a:t>8.1 </a:t>
            </a:r>
            <a:r>
              <a:rPr lang="en-US" sz="6400" dirty="0" smtClean="0"/>
              <a:t>&amp; My </a:t>
            </a:r>
            <a:r>
              <a:rPr lang="en-US" sz="6400" dirty="0" smtClean="0"/>
              <a:t>Fujitsu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How Do I…?</a:t>
            </a:r>
            <a:endParaRPr lang="en-US" sz="6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8707" y="3504799"/>
            <a:ext cx="9755187" cy="11482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Lenessa Keehn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Lead-Deadwood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Questions:    </a:t>
            </a:r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389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everything else the same on our computer?</a:t>
            </a:r>
          </a:p>
          <a:p>
            <a:pPr lvl="1"/>
            <a:r>
              <a:rPr lang="en-US" dirty="0" smtClean="0"/>
              <a:t>Mostly. We have upgraded our Office Programs to 2013.</a:t>
            </a:r>
          </a:p>
          <a:p>
            <a:pPr lvl="1"/>
            <a:r>
              <a:rPr lang="en-US" dirty="0" smtClean="0"/>
              <a:t>The look is slightly different – very grey. Due to efficiency &amp; loading (Microsoft change)</a:t>
            </a:r>
          </a:p>
          <a:p>
            <a:pPr lvl="1"/>
            <a:r>
              <a:rPr lang="en-US" dirty="0" smtClean="0"/>
              <a:t>The programs are basically the same. </a:t>
            </a:r>
          </a:p>
          <a:p>
            <a:pPr lvl="2"/>
            <a:r>
              <a:rPr lang="en-US" dirty="0" smtClean="0"/>
              <a:t>To the experienced user: You’ll notice small changes in the ribbons and buttons</a:t>
            </a:r>
          </a:p>
          <a:p>
            <a:pPr lvl="2"/>
            <a:r>
              <a:rPr lang="en-US" dirty="0" smtClean="0"/>
              <a:t>Inking cannot be used in Publisher. Does work in Word, Excel, PowerPoint, 1Note, &amp; Windows Journal</a:t>
            </a:r>
          </a:p>
          <a:p>
            <a:pPr lvl="2"/>
            <a:r>
              <a:rPr lang="en-US" dirty="0" smtClean="0"/>
              <a:t>To the inexperienced user: Yep. It is just the same! ;-)</a:t>
            </a:r>
          </a:p>
          <a:p>
            <a:pPr lvl="1"/>
            <a:r>
              <a:rPr lang="en-US" dirty="0" smtClean="0"/>
              <a:t>Open everything just to test it out: What do you use the most? (You’ll also notice these programs are already pinned to your start menu)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Questions:    </a:t>
            </a:r>
            <a:r>
              <a:rPr lang="en-US" dirty="0" smtClean="0"/>
              <a:t>#7  #8  #9  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546307" cy="3311189"/>
          </a:xfrm>
        </p:spPr>
        <p:txBody>
          <a:bodyPr/>
          <a:lstStyle/>
          <a:p>
            <a:r>
              <a:rPr lang="en-US" dirty="0" smtClean="0"/>
              <a:t>These remainder questions are for you to fill in. How do I … ?</a:t>
            </a:r>
          </a:p>
          <a:p>
            <a:pPr lvl="1"/>
            <a:r>
              <a:rPr lang="en-US" dirty="0" smtClean="0"/>
              <a:t>What do you need to know how to do to use your </a:t>
            </a:r>
            <a:r>
              <a:rPr lang="en-US" dirty="0" smtClean="0"/>
              <a:t>Fujitsu </a:t>
            </a:r>
            <a:r>
              <a:rPr lang="en-US" dirty="0" smtClean="0"/>
              <a:t>or to navigate Windows </a:t>
            </a:r>
            <a:r>
              <a:rPr lang="en-US" dirty="0" smtClean="0"/>
              <a:t>8.1?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How do I know that my files are syncing to the server?</a:t>
            </a:r>
            <a:endParaRPr lang="en-US" dirty="0"/>
          </a:p>
          <a:p>
            <a:pPr lvl="1"/>
            <a:r>
              <a:rPr lang="en-US" dirty="0" smtClean="0"/>
              <a:t>Schedule when an event occurs – automatically syncs when you log out. Can’t just </a:t>
            </a:r>
            <a:r>
              <a:rPr lang="en-US" dirty="0" smtClean="0"/>
              <a:t>power-down</a:t>
            </a:r>
          </a:p>
          <a:p>
            <a:pPr lvl="1"/>
            <a:r>
              <a:rPr lang="en-US" dirty="0" smtClean="0"/>
              <a:t>Best Advice:  Sign Out EVERYDAY!  Shut Down at least 1x a week!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87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Windows </a:t>
            </a:r>
            <a:r>
              <a:rPr lang="en-US" dirty="0" smtClean="0"/>
              <a:t>8.1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is biggest change to the User Interface since Windows 95</a:t>
            </a:r>
          </a:p>
          <a:p>
            <a:r>
              <a:rPr lang="en-US" dirty="0" smtClean="0"/>
              <a:t>Uses less System Resources than Windows 7</a:t>
            </a:r>
          </a:p>
          <a:p>
            <a:r>
              <a:rPr lang="en-US" dirty="0" smtClean="0"/>
              <a:t>Is more powerful &amp; efficient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Faster Boot times</a:t>
            </a:r>
          </a:p>
          <a:p>
            <a:r>
              <a:rPr lang="en-US" dirty="0" smtClean="0"/>
              <a:t>Windows Live ID </a:t>
            </a:r>
            <a:r>
              <a:rPr lang="en-US" dirty="0" smtClean="0"/>
              <a:t>Integration (XX@live.com)</a:t>
            </a:r>
            <a:endParaRPr lang="en-US" dirty="0" smtClean="0"/>
          </a:p>
          <a:p>
            <a:r>
              <a:rPr lang="en-US" dirty="0" smtClean="0"/>
              <a:t>Sky </a:t>
            </a:r>
            <a:r>
              <a:rPr lang="en-US" dirty="0" smtClean="0"/>
              <a:t>Drive (Cloud service)</a:t>
            </a:r>
            <a:endParaRPr lang="en-US" dirty="0" smtClean="0"/>
          </a:p>
          <a:p>
            <a:r>
              <a:rPr lang="en-US" dirty="0" smtClean="0"/>
              <a:t>Windows App </a:t>
            </a:r>
            <a:r>
              <a:rPr lang="en-US" dirty="0" smtClean="0"/>
              <a:t>Store - disabled</a:t>
            </a:r>
            <a:endParaRPr lang="en-US" dirty="0" smtClean="0"/>
          </a:p>
          <a:p>
            <a:r>
              <a:rPr lang="en-US" dirty="0" smtClean="0"/>
              <a:t>Seamless search feature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features…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Traditional Desktop is changing</a:t>
            </a:r>
          </a:p>
          <a:p>
            <a:pPr lvl="1"/>
            <a:r>
              <a:rPr lang="en-US" dirty="0" smtClean="0"/>
              <a:t>Offered it to you – recognizable</a:t>
            </a:r>
          </a:p>
          <a:p>
            <a:r>
              <a:rPr lang="en-US" dirty="0" smtClean="0"/>
              <a:t>Start “Screen”  -- not a Start Menu</a:t>
            </a:r>
          </a:p>
          <a:p>
            <a:r>
              <a:rPr lang="en-US" dirty="0" smtClean="0"/>
              <a:t>Windows </a:t>
            </a:r>
            <a:r>
              <a:rPr lang="en-US" dirty="0" smtClean="0"/>
              <a:t>Apps/Programs </a:t>
            </a:r>
            <a:r>
              <a:rPr lang="en-US" sz="2800" dirty="0" smtClean="0">
                <a:sym typeface="Wingdings" panose="05000000000000000000" pitchFamily="2" charset="2"/>
              </a:rPr>
              <a:t>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Live Tile apps become “alive” with content</a:t>
            </a:r>
          </a:p>
          <a:p>
            <a:r>
              <a:rPr lang="en-US" dirty="0" smtClean="0"/>
              <a:t>Charms Bar</a:t>
            </a:r>
          </a:p>
          <a:p>
            <a:r>
              <a:rPr lang="en-US" dirty="0" smtClean="0"/>
              <a:t>Hot Spots – in the corners</a:t>
            </a:r>
          </a:p>
          <a:p>
            <a:r>
              <a:rPr lang="en-US" dirty="0" smtClean="0"/>
              <a:t>Shortcut key combinations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/>
              <a:t>Fujitsu </a:t>
            </a:r>
            <a:r>
              <a:rPr lang="en-US" sz="4400" i="1" dirty="0" smtClean="0"/>
              <a:t>(NOT Elementary)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Touch Screen</a:t>
            </a:r>
          </a:p>
          <a:p>
            <a:r>
              <a:rPr lang="en-US" dirty="0" smtClean="0"/>
              <a:t>Tablet – everything can be your writing pad! (even email; it is so handy!)</a:t>
            </a:r>
          </a:p>
          <a:p>
            <a:r>
              <a:rPr lang="en-US" dirty="0" smtClean="0"/>
              <a:t>Auto-turn screen</a:t>
            </a:r>
          </a:p>
          <a:p>
            <a:r>
              <a:rPr lang="en-US" dirty="0" smtClean="0"/>
              <a:t>Finger controlled “Pinch zoom”</a:t>
            </a:r>
          </a:p>
          <a:p>
            <a:r>
              <a:rPr lang="en-US" dirty="0" smtClean="0"/>
              <a:t>Beware – the Delete button &amp; the Pause/Break button have been switched on your keyboard!</a:t>
            </a:r>
          </a:p>
          <a:p>
            <a:r>
              <a:rPr lang="en-US" dirty="0" smtClean="0"/>
              <a:t>When in doubt:   </a:t>
            </a:r>
            <a:r>
              <a:rPr lang="en-US" dirty="0" smtClean="0"/>
              <a:t>                                                    &amp;                                          are your friends!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762" y="4574485"/>
            <a:ext cx="2857500" cy="1600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01718" y="5225143"/>
            <a:ext cx="953588" cy="82296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1676392" y="5916429"/>
              <a:ext cx="116640" cy="745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4512" y="5904549"/>
                <a:ext cx="14040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5749671" y="1252228"/>
              <a:ext cx="6118920" cy="2901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0311" y="1240708"/>
                <a:ext cx="6139800" cy="29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" name="Ink 62"/>
              <p14:cNvContentPartPr/>
              <p14:nvPr/>
            </p14:nvContentPartPr>
            <p14:xfrm>
              <a:off x="9729111" y="1497028"/>
              <a:ext cx="1569600" cy="4096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7431" y="1404508"/>
                <a:ext cx="162936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" name="Ink 63"/>
              <p14:cNvContentPartPr/>
              <p14:nvPr/>
            </p14:nvContentPartPr>
            <p14:xfrm>
              <a:off x="9505191" y="2291908"/>
              <a:ext cx="1148040" cy="362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93311" y="2210548"/>
                <a:ext cx="11768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5" name="Ink 64"/>
              <p14:cNvContentPartPr/>
              <p14:nvPr/>
            </p14:nvContentPartPr>
            <p14:xfrm>
              <a:off x="10167231" y="2638588"/>
              <a:ext cx="662400" cy="2149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35911" y="2558308"/>
                <a:ext cx="7088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Ink 65"/>
              <p14:cNvContentPartPr/>
              <p14:nvPr/>
            </p14:nvContentPartPr>
            <p14:xfrm>
              <a:off x="9095151" y="2984188"/>
              <a:ext cx="1691640" cy="5580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82191" y="2916508"/>
                <a:ext cx="1719000" cy="6519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06" y="4691669"/>
            <a:ext cx="2257740" cy="53347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327069" y="4714898"/>
            <a:ext cx="627523" cy="64082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Questions:   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6881" cy="3311189"/>
          </a:xfrm>
        </p:spPr>
        <p:txBody>
          <a:bodyPr/>
          <a:lstStyle/>
          <a:p>
            <a:r>
              <a:rPr lang="en-US" dirty="0" smtClean="0"/>
              <a:t>How do I get to the </a:t>
            </a:r>
            <a:r>
              <a:rPr lang="en-US" dirty="0" smtClean="0"/>
              <a:t>Start Screen?  Press Your Windows Button</a:t>
            </a:r>
          </a:p>
          <a:p>
            <a:r>
              <a:rPr lang="en-US" dirty="0" smtClean="0"/>
              <a:t>How do I get to the Desktop?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079" y="2600450"/>
            <a:ext cx="6182603" cy="347601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71600" y="3718990"/>
            <a:ext cx="400050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2617" y="3195770"/>
            <a:ext cx="294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Click or Touch!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Questions:   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Where is the Search button? </a:t>
            </a:r>
          </a:p>
          <a:p>
            <a:pPr lvl="1"/>
            <a:r>
              <a:rPr lang="en-US" dirty="0" smtClean="0"/>
              <a:t>Access your Charms Bar – click the search icon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 + F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 Start Screen in upper right corner: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Simply </a:t>
            </a:r>
            <a:r>
              <a:rPr lang="en-US" dirty="0" smtClean="0">
                <a:sym typeface="Wingdings" panose="05000000000000000000" pitchFamily="2" charset="2"/>
              </a:rPr>
              <a:t>start typing when on the Start Screen. This automatically starts your search.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This is a new way to search in Windows </a:t>
            </a:r>
            <a:r>
              <a:rPr lang="en-US" dirty="0" smtClean="0">
                <a:sym typeface="Wingdings" panose="05000000000000000000" pitchFamily="2" charset="2"/>
              </a:rPr>
              <a:t>8.1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You can search Apps, Settings, Files, and Internet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85" t="4222" b="83278"/>
          <a:stretch/>
        </p:blipFill>
        <p:spPr>
          <a:xfrm>
            <a:off x="5999747" y="2978610"/>
            <a:ext cx="2326105" cy="6922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78354" y="3063084"/>
            <a:ext cx="571036" cy="52330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Questions: </a:t>
            </a:r>
            <a:r>
              <a:rPr lang="en-US" dirty="0" smtClean="0"/>
              <a:t>  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1264" y="1837766"/>
            <a:ext cx="3015916" cy="3744887"/>
          </a:xfrm>
        </p:spPr>
        <p:txBody>
          <a:bodyPr>
            <a:normAutofit/>
          </a:bodyPr>
          <a:lstStyle/>
          <a:p>
            <a:r>
              <a:rPr lang="en-US" dirty="0" smtClean="0"/>
              <a:t>How do I customize my Start Screen?</a:t>
            </a:r>
          </a:p>
          <a:p>
            <a:pPr lvl="1"/>
            <a:r>
              <a:rPr lang="en-US" dirty="0" smtClean="0"/>
              <a:t>Search for item</a:t>
            </a:r>
          </a:p>
          <a:p>
            <a:pPr lvl="1"/>
            <a:r>
              <a:rPr lang="en-US" dirty="0" smtClean="0"/>
              <a:t>Right Click, </a:t>
            </a:r>
            <a:r>
              <a:rPr lang="en-US" dirty="0" smtClean="0"/>
              <a:t>Pin </a:t>
            </a:r>
            <a:r>
              <a:rPr lang="en-US" dirty="0" smtClean="0"/>
              <a:t>to Start (will create a tile)</a:t>
            </a:r>
          </a:p>
          <a:p>
            <a:pPr lvl="1"/>
            <a:r>
              <a:rPr lang="en-US" dirty="0" smtClean="0"/>
              <a:t>Click &amp; Drag tiles to rearrange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23" t="2467" r="1298" b="32182"/>
          <a:stretch/>
        </p:blipFill>
        <p:spPr>
          <a:xfrm>
            <a:off x="3674738" y="1977902"/>
            <a:ext cx="8152296" cy="325654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021053" y="3460391"/>
            <a:ext cx="2084581" cy="72659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8517912" y="2302973"/>
              <a:ext cx="1416600" cy="1414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1792" y="2298653"/>
                <a:ext cx="1436040" cy="14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Questions: </a:t>
            </a:r>
            <a:r>
              <a:rPr lang="en-US" dirty="0" smtClean="0"/>
              <a:t>   </a:t>
            </a:r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997890" cy="35904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do I log out and power down this computer? There is no start button!</a:t>
            </a:r>
          </a:p>
          <a:p>
            <a:pPr lvl="1"/>
            <a:r>
              <a:rPr lang="en-US" dirty="0" smtClean="0"/>
              <a:t>Ctrl + Alt + Delete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the “Charms Bar” </a:t>
            </a:r>
          </a:p>
          <a:p>
            <a:r>
              <a:rPr lang="en-US" dirty="0" smtClean="0"/>
              <a:t>Shortcut to the Charms Bar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 </a:t>
            </a:r>
            <a:r>
              <a:rPr lang="en-US" dirty="0" smtClean="0"/>
              <a:t>+ </a:t>
            </a:r>
            <a:r>
              <a:rPr lang="en-US" dirty="0" smtClean="0"/>
              <a:t>C  </a:t>
            </a:r>
            <a:r>
              <a:rPr lang="en-US" i="1" dirty="0" smtClean="0"/>
              <a:t>(not on Elementary computer)</a:t>
            </a:r>
            <a:endParaRPr lang="en-US" i="1" dirty="0" smtClean="0"/>
          </a:p>
          <a:p>
            <a:pPr lvl="1"/>
            <a:r>
              <a:rPr lang="en-US" dirty="0" smtClean="0"/>
              <a:t>Drag with finger from side to center of window</a:t>
            </a:r>
          </a:p>
          <a:p>
            <a:pPr lvl="1"/>
            <a:r>
              <a:rPr lang="en-US" dirty="0" smtClean="0"/>
              <a:t>Move mouse to the </a:t>
            </a:r>
            <a:r>
              <a:rPr lang="en-US" dirty="0" smtClean="0"/>
              <a:t>lower/upper </a:t>
            </a:r>
            <a:r>
              <a:rPr lang="en-US" dirty="0" smtClean="0"/>
              <a:t>right corner</a:t>
            </a:r>
          </a:p>
          <a:p>
            <a:pPr lvl="1"/>
            <a:r>
              <a:rPr lang="en-US" dirty="0" smtClean="0"/>
              <a:t>From here, you can access The Control Panel, LDSD </a:t>
            </a:r>
            <a:r>
              <a:rPr lang="en-US" dirty="0" err="1" smtClean="0"/>
              <a:t>WiFi</a:t>
            </a:r>
            <a:r>
              <a:rPr lang="en-US" dirty="0" smtClean="0"/>
              <a:t>, Devices (split screen!), Search, &amp; HELP!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565"/>
          <a:stretch/>
        </p:blipFill>
        <p:spPr>
          <a:xfrm>
            <a:off x="10347005" y="166358"/>
            <a:ext cx="735678" cy="642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265"/>
          <a:stretch/>
        </p:blipFill>
        <p:spPr>
          <a:xfrm>
            <a:off x="7683691" y="586854"/>
            <a:ext cx="2361163" cy="51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96599" cy="115814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Top 10 Questions:    </a:t>
            </a:r>
            <a:r>
              <a:rPr lang="en-US" sz="6700" dirty="0" smtClean="0"/>
              <a:t>#</a:t>
            </a:r>
            <a:r>
              <a:rPr lang="en-US" sz="6700" dirty="0" smtClean="0"/>
              <a:t>5 </a:t>
            </a:r>
            <a:r>
              <a:rPr lang="en-US" sz="4400" i="1" dirty="0" smtClean="0"/>
              <a:t>(Not Elementary)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1843940"/>
            <a:ext cx="5701353" cy="2304979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If this is a tablet, how do I “use the tablet?”</a:t>
            </a:r>
          </a:p>
          <a:p>
            <a:pPr lvl="1"/>
            <a:r>
              <a:rPr lang="en-US" sz="2600" dirty="0" smtClean="0"/>
              <a:t>Grab your pen and activate the “pens” ribbon</a:t>
            </a:r>
          </a:p>
          <a:p>
            <a:pPr lvl="1"/>
            <a:r>
              <a:rPr lang="en-US" sz="2600" dirty="0" smtClean="0"/>
              <a:t>Turn your screen around – lay it flat</a:t>
            </a:r>
          </a:p>
          <a:p>
            <a:pPr lvl="1"/>
            <a:r>
              <a:rPr lang="en-US" sz="2600" dirty="0" smtClean="0"/>
              <a:t>Use it sideways, upside down, right side up.</a:t>
            </a:r>
          </a:p>
          <a:p>
            <a:pPr lvl="1"/>
            <a:r>
              <a:rPr lang="en-US" sz="2600" dirty="0" smtClean="0"/>
              <a:t>No need to convert files for “inking” </a:t>
            </a:r>
          </a:p>
        </p:txBody>
      </p:sp>
      <p:sp>
        <p:nvSpPr>
          <p:cNvPr id="130" name="Content Placeholder 129"/>
          <p:cNvSpPr>
            <a:spLocks noGrp="1"/>
          </p:cNvSpPr>
          <p:nvPr>
            <p:ph sz="quarter" idx="14"/>
          </p:nvPr>
        </p:nvSpPr>
        <p:spPr>
          <a:xfrm>
            <a:off x="6496333" y="1843940"/>
            <a:ext cx="4937079" cy="2059321"/>
          </a:xfrm>
        </p:spPr>
        <p:txBody>
          <a:bodyPr/>
          <a:lstStyle/>
          <a:p>
            <a:r>
              <a:rPr lang="en-US" dirty="0" smtClean="0"/>
              <a:t>Using your Pen</a:t>
            </a:r>
          </a:p>
          <a:p>
            <a:pPr lvl="1"/>
            <a:r>
              <a:rPr lang="en-US" dirty="0" smtClean="0"/>
              <a:t>Deactivate the pen “stop inking” to utilize the Right click (button or long-hold)</a:t>
            </a:r>
          </a:p>
          <a:p>
            <a:pPr lvl="1"/>
            <a:r>
              <a:rPr lang="en-US" dirty="0" smtClean="0"/>
              <a:t>Opposite button is eraser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28048" y="3657600"/>
              <a:ext cx="10263116" cy="281143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008" y="3642481"/>
                <a:ext cx="10291916" cy="2842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507268" y="4538414"/>
              <a:ext cx="1817280" cy="132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4388" y="4531934"/>
                <a:ext cx="18266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429508" y="4629134"/>
              <a:ext cx="1694880" cy="151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5908" y="4620494"/>
                <a:ext cx="1707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5053548" y="4359494"/>
              <a:ext cx="1012320" cy="543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6708" y="4350854"/>
                <a:ext cx="1026360" cy="5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67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225</TotalTime>
  <Words>691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Impact</vt:lpstr>
      <vt:lpstr>Wingdings</vt:lpstr>
      <vt:lpstr>Main Event</vt:lpstr>
      <vt:lpstr>Windows 8.1 &amp; My Fujitsu How Do I…?</vt:lpstr>
      <vt:lpstr>The New Windows 8.1</vt:lpstr>
      <vt:lpstr>Some features…</vt:lpstr>
      <vt:lpstr>My Fujitsu (NOT Elementary)</vt:lpstr>
      <vt:lpstr>Top 10 Questions:    #1</vt:lpstr>
      <vt:lpstr>Top 10 Questions:    #2</vt:lpstr>
      <vt:lpstr>Top 10 Questions:    #3</vt:lpstr>
      <vt:lpstr>Top 10 Questions:    #4</vt:lpstr>
      <vt:lpstr>Top 10 Questions:    #5 (Not Elementary)</vt:lpstr>
      <vt:lpstr>Top 10 Questions:    #6</vt:lpstr>
      <vt:lpstr>Top 10 Questions:    #7  #8  #9  #10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8 How do I…?</dc:title>
  <dc:creator>Lenessa Keehn</dc:creator>
  <cp:lastModifiedBy>Lenessa Keehn</cp:lastModifiedBy>
  <cp:revision>34</cp:revision>
  <dcterms:created xsi:type="dcterms:W3CDTF">2013-08-05T17:24:35Z</dcterms:created>
  <dcterms:modified xsi:type="dcterms:W3CDTF">2014-08-19T18:56:02Z</dcterms:modified>
</cp:coreProperties>
</file>