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67" autoAdjust="0"/>
    <p:restoredTop sz="75126" autoAdjust="0"/>
  </p:normalViewPr>
  <p:slideViewPr>
    <p:cSldViewPr>
      <p:cViewPr>
        <p:scale>
          <a:sx n="60" d="100"/>
          <a:sy n="60" d="100"/>
        </p:scale>
        <p:origin x="-1734"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4656A-90BB-43F8-9AC5-B90CB2CCA6A3}" type="datetimeFigureOut">
              <a:rPr lang="en-US" smtClean="0"/>
              <a:t>4/16/2012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E986C0-8381-42C9-BEE1-03A9BC54974F}" type="slidenum">
              <a:rPr lang="en-US" smtClean="0"/>
              <a:t>‹#›</a:t>
            </a:fld>
            <a:endParaRPr lang="en-US"/>
          </a:p>
        </p:txBody>
      </p:sp>
    </p:spTree>
    <p:extLst>
      <p:ext uri="{BB962C8B-B14F-4D97-AF65-F5344CB8AC3E}">
        <p14:creationId xmlns:p14="http://schemas.microsoft.com/office/powerpoint/2010/main" val="3816869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Not understanding Twitter – so people don’t use it. Makes perfect sense! “I’m no ‘</a:t>
            </a:r>
            <a:r>
              <a:rPr lang="en-US" baseline="0" dirty="0" err="1" smtClean="0"/>
              <a:t>tweep</a:t>
            </a:r>
            <a:r>
              <a:rPr lang="en-US" baseline="0" dirty="0" smtClean="0"/>
              <a:t>’”</a:t>
            </a:r>
          </a:p>
          <a:p>
            <a:pPr marL="228600" indent="-228600">
              <a:buAutoNum type="arabicPeriod"/>
            </a:pPr>
            <a:r>
              <a:rPr lang="en-US" baseline="0" dirty="0" smtClean="0"/>
              <a:t>Tried it &amp; don’t get it. – I was attempting to “</a:t>
            </a:r>
            <a:r>
              <a:rPr lang="en-US" baseline="0" dirty="0" err="1" smtClean="0"/>
              <a:t>facebook</a:t>
            </a:r>
            <a:r>
              <a:rPr lang="en-US" baseline="0" dirty="0" smtClean="0"/>
              <a:t> it” and not getting any interaction. (I like “likes” and comments!)</a:t>
            </a:r>
          </a:p>
          <a:p>
            <a:pPr marL="228600" indent="-228600">
              <a:buAutoNum type="arabicPeriod"/>
            </a:pPr>
            <a:r>
              <a:rPr lang="en-US" baseline="0" dirty="0" smtClean="0"/>
              <a:t> The </a:t>
            </a:r>
            <a:r>
              <a:rPr lang="en-US" baseline="0" dirty="0" err="1" smtClean="0"/>
              <a:t>lightbulb</a:t>
            </a:r>
            <a:r>
              <a:rPr lang="en-US" baseline="0" dirty="0" smtClean="0"/>
              <a:t> turned on. I researched, read, and began re-tweeting. It also helped that I knew someone on twitter: Judy Lorenz. She was from my growing up days….She is a marketing &amp; social media planner for businesses in Mansfield, MO: Bar JD Communications. (can like her on FB &amp; Follow her on Twitter) – </a:t>
            </a:r>
          </a:p>
          <a:p>
            <a:pPr marL="228600" indent="-228600">
              <a:buAutoNum type="arabicPeriod"/>
            </a:pPr>
            <a:r>
              <a:rPr lang="en-US" baseline="0" dirty="0" smtClean="0"/>
              <a:t>Addiction. I want to learn more. I want to be better at using Twitter. How can I use twitter for good? </a:t>
            </a:r>
            <a:r>
              <a:rPr lang="en-US" baseline="0" dirty="0" err="1" smtClean="0"/>
              <a:t>Oooh</a:t>
            </a:r>
            <a:r>
              <a:rPr lang="en-US" baseline="0" dirty="0" smtClean="0"/>
              <a:t>…how can I teach my students to utilize this in school as a tool and not a toy? </a:t>
            </a:r>
            <a:endParaRPr lang="en-US" dirty="0"/>
          </a:p>
        </p:txBody>
      </p:sp>
      <p:sp>
        <p:nvSpPr>
          <p:cNvPr id="4" name="Slide Number Placeholder 3"/>
          <p:cNvSpPr>
            <a:spLocks noGrp="1"/>
          </p:cNvSpPr>
          <p:nvPr>
            <p:ph type="sldNum" sz="quarter" idx="10"/>
          </p:nvPr>
        </p:nvSpPr>
        <p:spPr/>
        <p:txBody>
          <a:bodyPr/>
          <a:lstStyle/>
          <a:p>
            <a:fld id="{8AE986C0-8381-42C9-BEE1-03A9BC54974F}" type="slidenum">
              <a:rPr lang="en-US" smtClean="0"/>
              <a:t>2</a:t>
            </a:fld>
            <a:endParaRPr lang="en-US"/>
          </a:p>
        </p:txBody>
      </p:sp>
    </p:spTree>
    <p:extLst>
      <p:ext uri="{BB962C8B-B14F-4D97-AF65-F5344CB8AC3E}">
        <p14:creationId xmlns:p14="http://schemas.microsoft.com/office/powerpoint/2010/main" val="1382775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a:t>
            </a:r>
            <a:r>
              <a:rPr lang="en-US" baseline="0" dirty="0" smtClean="0"/>
              <a:t> was code for “I’m going to play with Twitter all year.”</a:t>
            </a:r>
            <a:endParaRPr lang="en-US" dirty="0"/>
          </a:p>
        </p:txBody>
      </p:sp>
      <p:sp>
        <p:nvSpPr>
          <p:cNvPr id="4" name="Slide Number Placeholder 3"/>
          <p:cNvSpPr>
            <a:spLocks noGrp="1"/>
          </p:cNvSpPr>
          <p:nvPr>
            <p:ph type="sldNum" sz="quarter" idx="10"/>
          </p:nvPr>
        </p:nvSpPr>
        <p:spPr/>
        <p:txBody>
          <a:bodyPr/>
          <a:lstStyle/>
          <a:p>
            <a:fld id="{8AE986C0-8381-42C9-BEE1-03A9BC54974F}" type="slidenum">
              <a:rPr lang="en-US" smtClean="0"/>
              <a:t>3</a:t>
            </a:fld>
            <a:endParaRPr lang="en-US"/>
          </a:p>
        </p:txBody>
      </p:sp>
    </p:spTree>
    <p:extLst>
      <p:ext uri="{BB962C8B-B14F-4D97-AF65-F5344CB8AC3E}">
        <p14:creationId xmlns:p14="http://schemas.microsoft.com/office/powerpoint/2010/main" val="1287509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code for “I’m going to play with Twitter</a:t>
            </a:r>
            <a:r>
              <a:rPr lang="en-US" baseline="0" dirty="0" smtClean="0"/>
              <a:t> all year.</a:t>
            </a:r>
            <a:r>
              <a:rPr lang="en-US" dirty="0" smtClean="0"/>
              <a:t>”</a:t>
            </a:r>
            <a:endParaRPr lang="en-US" dirty="0"/>
          </a:p>
        </p:txBody>
      </p:sp>
      <p:sp>
        <p:nvSpPr>
          <p:cNvPr id="4" name="Slide Number Placeholder 3"/>
          <p:cNvSpPr>
            <a:spLocks noGrp="1"/>
          </p:cNvSpPr>
          <p:nvPr>
            <p:ph type="sldNum" sz="quarter" idx="10"/>
          </p:nvPr>
        </p:nvSpPr>
        <p:spPr/>
        <p:txBody>
          <a:bodyPr/>
          <a:lstStyle/>
          <a:p>
            <a:fld id="{8AE986C0-8381-42C9-BEE1-03A9BC54974F}" type="slidenum">
              <a:rPr lang="en-US" smtClean="0"/>
              <a:t>4</a:t>
            </a:fld>
            <a:endParaRPr lang="en-US"/>
          </a:p>
        </p:txBody>
      </p:sp>
    </p:spTree>
    <p:extLst>
      <p:ext uri="{BB962C8B-B14F-4D97-AF65-F5344CB8AC3E}">
        <p14:creationId xmlns:p14="http://schemas.microsoft.com/office/powerpoint/2010/main" val="159003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code</a:t>
            </a:r>
            <a:r>
              <a:rPr lang="en-US" baseline="0" dirty="0" smtClean="0"/>
              <a:t> for playing with Twitter. This was code for “not by testing, analyzing, or evaluating data!”</a:t>
            </a:r>
          </a:p>
          <a:p>
            <a:r>
              <a:rPr lang="en-US" dirty="0" smtClean="0"/>
              <a:t>~This was also a good</a:t>
            </a:r>
            <a:r>
              <a:rPr lang="en-US" baseline="0" dirty="0" smtClean="0"/>
              <a:t> reason to access my </a:t>
            </a:r>
            <a:r>
              <a:rPr lang="en-US" baseline="0" dirty="0" err="1" smtClean="0"/>
              <a:t>edublog</a:t>
            </a:r>
            <a:r>
              <a:rPr lang="en-US" baseline="0" dirty="0" smtClean="0"/>
              <a:t> account I created a few years ago and to dust off the homepage. Maybe I should have added blogging to my goal because now, I was forcing myself to learn how to create, edit, publish, and use a professional blog.  </a:t>
            </a:r>
            <a:r>
              <a:rPr lang="en-US" i="1" baseline="0" dirty="0" smtClean="0"/>
              <a:t>Well, at least it’s not data.</a:t>
            </a:r>
            <a:r>
              <a:rPr lang="en-US" i="0" baseline="0" dirty="0" smtClean="0"/>
              <a:t> </a:t>
            </a:r>
            <a:endParaRPr lang="en-US" dirty="0"/>
          </a:p>
        </p:txBody>
      </p:sp>
      <p:sp>
        <p:nvSpPr>
          <p:cNvPr id="4" name="Slide Number Placeholder 3"/>
          <p:cNvSpPr>
            <a:spLocks noGrp="1"/>
          </p:cNvSpPr>
          <p:nvPr>
            <p:ph type="sldNum" sz="quarter" idx="10"/>
          </p:nvPr>
        </p:nvSpPr>
        <p:spPr/>
        <p:txBody>
          <a:bodyPr/>
          <a:lstStyle/>
          <a:p>
            <a:fld id="{8AE986C0-8381-42C9-BEE1-03A9BC54974F}" type="slidenum">
              <a:rPr lang="en-US" smtClean="0"/>
              <a:t>5</a:t>
            </a:fld>
            <a:endParaRPr lang="en-US"/>
          </a:p>
        </p:txBody>
      </p:sp>
    </p:spTree>
    <p:extLst>
      <p:ext uri="{BB962C8B-B14F-4D97-AF65-F5344CB8AC3E}">
        <p14:creationId xmlns:p14="http://schemas.microsoft.com/office/powerpoint/2010/main" val="433741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~besides, I already had Twitter Friends.</a:t>
            </a:r>
          </a:p>
          <a:p>
            <a:r>
              <a:rPr lang="en-US" dirty="0" smtClean="0"/>
              <a:t>~Nor</a:t>
            </a:r>
            <a:r>
              <a:rPr lang="en-US" baseline="0" dirty="0" smtClean="0"/>
              <a:t> will I try to talk you into it.  You will have to discover it yourself like I did.</a:t>
            </a:r>
          </a:p>
          <a:p>
            <a:r>
              <a:rPr lang="en-US" baseline="0" dirty="0" smtClean="0"/>
              <a:t>~But, that doesn’t mean I’m not going to sell it to the kids.</a:t>
            </a:r>
          </a:p>
          <a:p>
            <a:r>
              <a:rPr lang="en-US" baseline="0" dirty="0" smtClean="0"/>
              <a:t>~AND…I’ll find someone else to jump on my bandwagon. I started asking around my building – I wanted to know if anyone else was into Twitter or had found it like I had.  I knew that some had: I’d searched for their profile already, but already kind of knew whether or not they were active users by their tweets, followers and who they followed.  I kept searching… until…</a:t>
            </a:r>
          </a:p>
        </p:txBody>
      </p:sp>
      <p:sp>
        <p:nvSpPr>
          <p:cNvPr id="4" name="Slide Number Placeholder 3"/>
          <p:cNvSpPr>
            <a:spLocks noGrp="1"/>
          </p:cNvSpPr>
          <p:nvPr>
            <p:ph type="sldNum" sz="quarter" idx="10"/>
          </p:nvPr>
        </p:nvSpPr>
        <p:spPr/>
        <p:txBody>
          <a:bodyPr/>
          <a:lstStyle/>
          <a:p>
            <a:fld id="{8AE986C0-8381-42C9-BEE1-03A9BC54974F}" type="slidenum">
              <a:rPr lang="en-US" smtClean="0"/>
              <a:t>6</a:t>
            </a:fld>
            <a:endParaRPr lang="en-US"/>
          </a:p>
        </p:txBody>
      </p:sp>
    </p:spTree>
    <p:extLst>
      <p:ext uri="{BB962C8B-B14F-4D97-AF65-F5344CB8AC3E}">
        <p14:creationId xmlns:p14="http://schemas.microsoft.com/office/powerpoint/2010/main" val="277220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knew</a:t>
            </a:r>
            <a:r>
              <a:rPr lang="en-US" baseline="0" dirty="0" smtClean="0"/>
              <a:t> I could get someone to jump in with me! </a:t>
            </a:r>
          </a:p>
          <a:p>
            <a:r>
              <a:rPr lang="en-US" baseline="0" dirty="0" smtClean="0"/>
              <a:t>~I learned by setting up a personal account first. On Twitter I’m @</a:t>
            </a:r>
            <a:r>
              <a:rPr lang="en-US" baseline="0" dirty="0" err="1" smtClean="0"/>
              <a:t>Lenessakeehn</a:t>
            </a:r>
            <a:r>
              <a:rPr lang="en-US" baseline="0" dirty="0" smtClean="0"/>
              <a:t>.  For school I created a “school account” as @</a:t>
            </a:r>
            <a:r>
              <a:rPr lang="en-US" baseline="0" dirty="0" err="1" smtClean="0"/>
              <a:t>MrsLKeehn</a:t>
            </a:r>
            <a:endParaRPr lang="en-US" baseline="0" dirty="0" smtClean="0"/>
          </a:p>
          <a:p>
            <a:r>
              <a:rPr lang="en-US" dirty="0" smtClean="0"/>
              <a:t>~I like using it to generate “conversations” outside</a:t>
            </a:r>
            <a:r>
              <a:rPr lang="en-US" baseline="0" dirty="0" smtClean="0"/>
              <a:t> of class for a review of the day’s content as well as a preview for what was coming up. I also tried using it in conjunction</a:t>
            </a:r>
          </a:p>
          <a:p>
            <a:r>
              <a:rPr lang="en-US" baseline="0" dirty="0" smtClean="0"/>
              <a:t>~I planned a </a:t>
            </a:r>
            <a:r>
              <a:rPr lang="en-US" baseline="0" dirty="0" err="1" smtClean="0"/>
              <a:t>hashtag</a:t>
            </a:r>
            <a:r>
              <a:rPr lang="en-US" baseline="0" dirty="0" smtClean="0"/>
              <a:t> for each of my classes. I teach Personal Finance &amp; Career Prep, so my </a:t>
            </a:r>
            <a:r>
              <a:rPr lang="en-US" baseline="0" dirty="0" err="1" smtClean="0"/>
              <a:t>hashtags</a:t>
            </a:r>
            <a:r>
              <a:rPr lang="en-US" baseline="0" dirty="0" smtClean="0"/>
              <a:t> were </a:t>
            </a:r>
            <a:r>
              <a:rPr lang="en-US" i="1" baseline="0" dirty="0" err="1" smtClean="0"/>
              <a:t>keehnPF</a:t>
            </a:r>
            <a:r>
              <a:rPr lang="en-US" i="1" baseline="0" dirty="0" smtClean="0"/>
              <a:t> &amp; </a:t>
            </a:r>
            <a:r>
              <a:rPr lang="en-US" i="1" baseline="0" dirty="0" err="1" smtClean="0"/>
              <a:t>keehnCareerPrep</a:t>
            </a:r>
            <a:endParaRPr lang="en-US" i="0" baseline="0" dirty="0" smtClean="0"/>
          </a:p>
          <a:p>
            <a:r>
              <a:rPr lang="en-US" i="0" baseline="0" dirty="0" smtClean="0"/>
              <a:t>~All tweets are time-stamped. I created “twitter bonuses” both in &amp; outside of class for participation. It is hard for a student to pass up free points.</a:t>
            </a:r>
          </a:p>
          <a:p>
            <a:r>
              <a:rPr lang="en-US" i="0" baseline="0" dirty="0" smtClean="0"/>
              <a:t>~Blogs, webzines, trade magazines (I found mine through NBEA’s Business Education Forum), Fellow Tweeters</a:t>
            </a:r>
            <a:endParaRPr lang="en-US" dirty="0"/>
          </a:p>
        </p:txBody>
      </p:sp>
      <p:sp>
        <p:nvSpPr>
          <p:cNvPr id="4" name="Slide Number Placeholder 3"/>
          <p:cNvSpPr>
            <a:spLocks noGrp="1"/>
          </p:cNvSpPr>
          <p:nvPr>
            <p:ph type="sldNum" sz="quarter" idx="10"/>
          </p:nvPr>
        </p:nvSpPr>
        <p:spPr/>
        <p:txBody>
          <a:bodyPr/>
          <a:lstStyle/>
          <a:p>
            <a:fld id="{8AE986C0-8381-42C9-BEE1-03A9BC54974F}" type="slidenum">
              <a:rPr lang="en-US" smtClean="0"/>
              <a:t>7</a:t>
            </a:fld>
            <a:endParaRPr lang="en-US"/>
          </a:p>
        </p:txBody>
      </p:sp>
    </p:spTree>
    <p:extLst>
      <p:ext uri="{BB962C8B-B14F-4D97-AF65-F5344CB8AC3E}">
        <p14:creationId xmlns:p14="http://schemas.microsoft.com/office/powerpoint/2010/main" val="37431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SURE!! </a:t>
            </a:r>
          </a:p>
          <a:p>
            <a:r>
              <a:rPr lang="en-US" dirty="0" smtClean="0"/>
              <a:t>~As</a:t>
            </a:r>
            <a:r>
              <a:rPr lang="en-US" baseline="0" dirty="0" smtClean="0"/>
              <a:t> with the students, I introduced Twitter with what they were familiar with and my expectations of how to use this form of social networking</a:t>
            </a:r>
          </a:p>
          <a:p>
            <a:r>
              <a:rPr lang="en-US" baseline="0" dirty="0" smtClean="0"/>
              <a:t>~This is where you have the ethics discussion for online behavior, as well as safety &amp; security. We also discussed the </a:t>
            </a:r>
            <a:r>
              <a:rPr lang="en-US" baseline="0" dirty="0" err="1" smtClean="0"/>
              <a:t>advs</a:t>
            </a:r>
            <a:r>
              <a:rPr lang="en-US" baseline="0" dirty="0" smtClean="0"/>
              <a:t> &amp; </a:t>
            </a:r>
            <a:r>
              <a:rPr lang="en-US" baseline="0" dirty="0" err="1" smtClean="0"/>
              <a:t>disadvs</a:t>
            </a:r>
            <a:r>
              <a:rPr lang="en-US" baseline="0" dirty="0" smtClean="0"/>
              <a:t> of public vs. private accounts.</a:t>
            </a:r>
          </a:p>
          <a:p>
            <a:r>
              <a:rPr lang="en-US" baseline="0" dirty="0" smtClean="0"/>
              <a:t>~Tweet, </a:t>
            </a:r>
            <a:r>
              <a:rPr lang="en-US" baseline="0" dirty="0" err="1" smtClean="0"/>
              <a:t>retweet</a:t>
            </a:r>
            <a:r>
              <a:rPr lang="en-US" baseline="0" dirty="0" smtClean="0"/>
              <a:t>, reply, </a:t>
            </a:r>
            <a:r>
              <a:rPr lang="en-US" baseline="0" dirty="0" err="1" smtClean="0"/>
              <a:t>hashtag</a:t>
            </a:r>
            <a:r>
              <a:rPr lang="en-US" baseline="0" dirty="0" smtClean="0"/>
              <a:t>, trends, direct messages, @mentions, PLNs, lists, </a:t>
            </a:r>
          </a:p>
          <a:p>
            <a:r>
              <a:rPr lang="en-US" baseline="0" dirty="0" smtClean="0"/>
              <a:t>~PLN – who can you learn from? Who can you teach?  </a:t>
            </a:r>
          </a:p>
          <a:p>
            <a:r>
              <a:rPr lang="en-US" baseline="0" dirty="0" smtClean="0"/>
              <a:t>~Organize – categorize your profiles so you can filter your tweets</a:t>
            </a:r>
          </a:p>
          <a:p>
            <a:endParaRPr lang="en-US" dirty="0"/>
          </a:p>
        </p:txBody>
      </p:sp>
      <p:sp>
        <p:nvSpPr>
          <p:cNvPr id="4" name="Slide Number Placeholder 3"/>
          <p:cNvSpPr>
            <a:spLocks noGrp="1"/>
          </p:cNvSpPr>
          <p:nvPr>
            <p:ph type="sldNum" sz="quarter" idx="10"/>
          </p:nvPr>
        </p:nvSpPr>
        <p:spPr/>
        <p:txBody>
          <a:bodyPr/>
          <a:lstStyle/>
          <a:p>
            <a:fld id="{8AE986C0-8381-42C9-BEE1-03A9BC54974F}" type="slidenum">
              <a:rPr lang="en-US" smtClean="0"/>
              <a:t>8</a:t>
            </a:fld>
            <a:endParaRPr lang="en-US"/>
          </a:p>
        </p:txBody>
      </p:sp>
    </p:spTree>
    <p:extLst>
      <p:ext uri="{BB962C8B-B14F-4D97-AF65-F5344CB8AC3E}">
        <p14:creationId xmlns:p14="http://schemas.microsoft.com/office/powerpoint/2010/main" val="2667084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~Unfortunately</a:t>
            </a:r>
            <a:r>
              <a:rPr lang="en-US" baseline="0" dirty="0" smtClean="0"/>
              <a:t> Twitter has spammers. – </a:t>
            </a:r>
            <a:endParaRPr lang="en-US" dirty="0"/>
          </a:p>
        </p:txBody>
      </p:sp>
      <p:sp>
        <p:nvSpPr>
          <p:cNvPr id="4" name="Slide Number Placeholder 3"/>
          <p:cNvSpPr>
            <a:spLocks noGrp="1"/>
          </p:cNvSpPr>
          <p:nvPr>
            <p:ph type="sldNum" sz="quarter" idx="10"/>
          </p:nvPr>
        </p:nvSpPr>
        <p:spPr/>
        <p:txBody>
          <a:bodyPr/>
          <a:lstStyle/>
          <a:p>
            <a:fld id="{8AE986C0-8381-42C9-BEE1-03A9BC54974F}" type="slidenum">
              <a:rPr lang="en-US" smtClean="0"/>
              <a:t>9</a:t>
            </a:fld>
            <a:endParaRPr lang="en-US"/>
          </a:p>
        </p:txBody>
      </p:sp>
    </p:spTree>
    <p:extLst>
      <p:ext uri="{BB962C8B-B14F-4D97-AF65-F5344CB8AC3E}">
        <p14:creationId xmlns:p14="http://schemas.microsoft.com/office/powerpoint/2010/main" val="636011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521990A-DF62-4CD4-A145-1BE861BFC2E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21990A-DF62-4CD4-A145-1BE861BFC2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21990A-DF62-4CD4-A145-1BE861BFC2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21990A-DF62-4CD4-A145-1BE861BFC2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21990A-DF62-4CD4-A145-1BE861BFC2E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21990A-DF62-4CD4-A145-1BE861BFC2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521990A-DF62-4CD4-A145-1BE861BFC2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521990A-DF62-4CD4-A145-1BE861BFC2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521990A-DF62-4CD4-A145-1BE861BFC2E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21990A-DF62-4CD4-A145-1BE861BFC2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B0E6474-ED62-47BB-8E04-39C518A41DF8}" type="datetimeFigureOut">
              <a:rPr lang="en-US" smtClean="0"/>
              <a:t>4/16/2012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21990A-DF62-4CD4-A145-1BE861BFC2E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0E6474-ED62-47BB-8E04-39C518A41DF8}" type="datetimeFigureOut">
              <a:rPr lang="en-US" smtClean="0"/>
              <a:t>4/16/2012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521990A-DF62-4CD4-A145-1BE861BFC2E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itrebels.com/social/after-all-what-is-twitter-for-%e2%80%93-the-answer-is-her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tieconference.ning.com/" TargetMode="External"/><Relationship Id="rId3" Type="http://schemas.openxmlformats.org/officeDocument/2006/relationships/hyperlink" Target="http://www.bitrebels.com/social/the-4-stages-of-understanding-twitter-infographic/" TargetMode="External"/><Relationship Id="rId7" Type="http://schemas.openxmlformats.org/officeDocument/2006/relationships/hyperlink" Target="http://www.bitrebels.com/social/after-all-what-is-twitter-for-%e2%80%93-the-answer-is-here/" TargetMode="External"/><Relationship Id="rId2" Type="http://schemas.openxmlformats.org/officeDocument/2006/relationships/hyperlink" Target="http://support.twitter.com/articles/77641-guidelines-for-use-of-the-twitter-trademark" TargetMode="External"/><Relationship Id="rId1" Type="http://schemas.openxmlformats.org/officeDocument/2006/relationships/slideLayout" Target="../slideLayouts/slideLayout2.xml"/><Relationship Id="rId6" Type="http://schemas.openxmlformats.org/officeDocument/2006/relationships/hyperlink" Target="http://socialmediatoday.com/marketmesuite/421522/omg-over-40-twitter-abbreviations-you-should-know?utm_source=feedburner&amp;utm_medium=feed&amp;utm_campaign=Social+Media+Today+(all+posts)" TargetMode="External"/><Relationship Id="rId5" Type="http://schemas.openxmlformats.org/officeDocument/2006/relationships/hyperlink" Target="http://www.cnn.com/video/?/video/tech/2011/06/09/simon.twitter.classroom.cnn" TargetMode="External"/><Relationship Id="rId4" Type="http://schemas.openxmlformats.org/officeDocument/2006/relationships/hyperlink" Target="http://h30411.www3.hp.com/posts/1118287-Five_more_ways_to_use_Twitter_in_the_classroom?mcid=Twitte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dn.bitrebels.netdna-cdn.com/wp-content/uploads/2011/02/Twitter-Learning-Stages-Before-Understanding-2.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enessakeehn.edublog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hyperlink" Target="http://h30411.www3.hp.com/posts/1118287-Five_more_ways_to_use_Twitter_in_the_classroom?mcid=Twitte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nn.com/video/?/video/tech/2011/06/09/simon.twitter.classroom.cn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ocialmediatoday.com/marketmesuite/421522/omg-over-40-twitter-abbreviations-you-should-know?utm_source=feedburner&amp;utm_medium=feed&amp;utm_campaign=Social+Media+Today+(all+pos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dirty="0" smtClean="0"/>
              <a:t>                </a:t>
            </a:r>
            <a:r>
              <a:rPr lang="en-US" sz="4000" dirty="0" smtClean="0"/>
              <a:t>My Social Experiment</a:t>
            </a:r>
            <a:endParaRPr lang="en-US" sz="4000" dirty="0"/>
          </a:p>
        </p:txBody>
      </p:sp>
      <p:sp>
        <p:nvSpPr>
          <p:cNvPr id="3" name="Subtitle 2"/>
          <p:cNvSpPr>
            <a:spLocks noGrp="1"/>
          </p:cNvSpPr>
          <p:nvPr>
            <p:ph type="subTitle" idx="1"/>
          </p:nvPr>
        </p:nvSpPr>
        <p:spPr/>
        <p:txBody>
          <a:bodyPr>
            <a:normAutofit/>
          </a:bodyPr>
          <a:lstStyle/>
          <a:p>
            <a:r>
              <a:rPr lang="en-US" dirty="0" smtClean="0"/>
              <a:t>Presented by: </a:t>
            </a:r>
            <a:r>
              <a:rPr lang="en-US" dirty="0" err="1" smtClean="0"/>
              <a:t>Lenessa</a:t>
            </a:r>
            <a:r>
              <a:rPr lang="en-US" dirty="0" smtClean="0"/>
              <a:t> </a:t>
            </a:r>
            <a:r>
              <a:rPr lang="en-US" dirty="0" err="1" smtClean="0"/>
              <a:t>Keehn</a:t>
            </a:r>
            <a:endParaRPr lang="en-US" dirty="0" smtClean="0"/>
          </a:p>
          <a:p>
            <a:r>
              <a:rPr lang="en-US" dirty="0" smtClean="0"/>
              <a:t>6-12 Business/Computer Teacher</a:t>
            </a:r>
          </a:p>
          <a:p>
            <a:r>
              <a:rPr lang="en-US" dirty="0" smtClean="0"/>
              <a:t>Lead-Deadwood School District</a:t>
            </a:r>
            <a:endParaRPr lang="en-US" dirty="0"/>
          </a:p>
        </p:txBody>
      </p:sp>
      <p:pic>
        <p:nvPicPr>
          <p:cNvPr id="1026" name="Picture 2" descr="Full_logo_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19200"/>
            <a:ext cx="2728782" cy="5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508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“Don’t worry dear, we are here to help!” said the fairy godmothers</a:t>
            </a:r>
            <a:endParaRPr lang="en-US" dirty="0"/>
          </a:p>
        </p:txBody>
      </p:sp>
      <p:sp>
        <p:nvSpPr>
          <p:cNvPr id="3" name="Content Placeholder 2"/>
          <p:cNvSpPr>
            <a:spLocks noGrp="1"/>
          </p:cNvSpPr>
          <p:nvPr>
            <p:ph idx="1"/>
          </p:nvPr>
        </p:nvSpPr>
        <p:spPr/>
        <p:txBody>
          <a:bodyPr>
            <a:normAutofit fontScale="92500"/>
          </a:bodyPr>
          <a:lstStyle/>
          <a:p>
            <a:r>
              <a:rPr lang="en-US" dirty="0" smtClean="0"/>
              <a:t>@</a:t>
            </a:r>
            <a:r>
              <a:rPr lang="en-US" dirty="0" err="1" smtClean="0"/>
              <a:t>lenessakeehn</a:t>
            </a:r>
            <a:r>
              <a:rPr lang="en-US" dirty="0" smtClean="0"/>
              <a:t> – my personal/professional account</a:t>
            </a:r>
          </a:p>
          <a:p>
            <a:r>
              <a:rPr lang="en-US" dirty="0" smtClean="0"/>
              <a:t>@</a:t>
            </a:r>
            <a:r>
              <a:rPr lang="en-US" dirty="0" err="1" smtClean="0"/>
              <a:t>MrsLKeehn</a:t>
            </a:r>
            <a:r>
              <a:rPr lang="en-US" dirty="0" smtClean="0"/>
              <a:t> – my school/teaching account</a:t>
            </a:r>
          </a:p>
          <a:p>
            <a:r>
              <a:rPr lang="en-US" dirty="0" smtClean="0"/>
              <a:t>@</a:t>
            </a:r>
            <a:r>
              <a:rPr lang="en-US" dirty="0" err="1" smtClean="0"/>
              <a:t>Minervity</a:t>
            </a:r>
            <a:r>
              <a:rPr lang="en-US" dirty="0" smtClean="0"/>
              <a:t> – social media fanatic &amp; computer geek</a:t>
            </a:r>
          </a:p>
          <a:p>
            <a:r>
              <a:rPr lang="en-US" dirty="0" smtClean="0"/>
              <a:t>@</a:t>
            </a:r>
            <a:r>
              <a:rPr lang="en-US" dirty="0" err="1" smtClean="0"/>
              <a:t>Bkmacdaddy</a:t>
            </a:r>
            <a:r>
              <a:rPr lang="en-US" dirty="0" smtClean="0"/>
              <a:t> – web &amp; graphic designer</a:t>
            </a:r>
          </a:p>
          <a:p>
            <a:r>
              <a:rPr lang="en-US" dirty="0" smtClean="0"/>
              <a:t>@</a:t>
            </a:r>
            <a:r>
              <a:rPr lang="en-US" dirty="0" err="1" smtClean="0"/>
              <a:t>AskAaronLee</a:t>
            </a:r>
            <a:r>
              <a:rPr lang="en-US" dirty="0" smtClean="0"/>
              <a:t> – social media consultant</a:t>
            </a:r>
          </a:p>
          <a:p>
            <a:r>
              <a:rPr lang="en-US" dirty="0" smtClean="0"/>
              <a:t>@</a:t>
            </a:r>
            <a:r>
              <a:rPr lang="en-US" dirty="0" err="1" smtClean="0"/>
              <a:t>markbrumley</a:t>
            </a:r>
            <a:r>
              <a:rPr lang="en-US" dirty="0" smtClean="0"/>
              <a:t> – educational technology leader </a:t>
            </a:r>
            <a:endParaRPr lang="en-US" dirty="0"/>
          </a:p>
        </p:txBody>
      </p:sp>
    </p:spTree>
    <p:extLst>
      <p:ext uri="{BB962C8B-B14F-4D97-AF65-F5344CB8AC3E}">
        <p14:creationId xmlns:p14="http://schemas.microsoft.com/office/powerpoint/2010/main" val="136860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“Don’t worry dear, we are here to help!” said the fairy godmothers</a:t>
            </a:r>
          </a:p>
        </p:txBody>
      </p:sp>
      <p:sp>
        <p:nvSpPr>
          <p:cNvPr id="3" name="Content Placeholder 2"/>
          <p:cNvSpPr>
            <a:spLocks noGrp="1"/>
          </p:cNvSpPr>
          <p:nvPr>
            <p:ph idx="1"/>
          </p:nvPr>
        </p:nvSpPr>
        <p:spPr/>
        <p:txBody>
          <a:bodyPr/>
          <a:lstStyle/>
          <a:p>
            <a:r>
              <a:rPr lang="en-US" dirty="0" smtClean="0"/>
              <a:t>@</a:t>
            </a:r>
            <a:r>
              <a:rPr lang="en-US" dirty="0" err="1" smtClean="0"/>
              <a:t>HPTeachExchange</a:t>
            </a:r>
            <a:r>
              <a:rPr lang="en-US" dirty="0" smtClean="0"/>
              <a:t> – educational technology leader in 21</a:t>
            </a:r>
            <a:r>
              <a:rPr lang="en-US" baseline="30000" dirty="0" smtClean="0"/>
              <a:t>st</a:t>
            </a:r>
            <a:r>
              <a:rPr lang="en-US" dirty="0" smtClean="0"/>
              <a:t> </a:t>
            </a:r>
            <a:r>
              <a:rPr lang="en-US" spc="-150" dirty="0"/>
              <a:t>C</a:t>
            </a:r>
            <a:r>
              <a:rPr lang="en-US" spc="-150" dirty="0" smtClean="0"/>
              <a:t>entury Learning</a:t>
            </a:r>
          </a:p>
          <a:p>
            <a:r>
              <a:rPr lang="en-US" dirty="0" smtClean="0"/>
              <a:t>@</a:t>
            </a:r>
            <a:r>
              <a:rPr lang="en-US" dirty="0" err="1" smtClean="0"/>
              <a:t>TechSmithEDU</a:t>
            </a:r>
            <a:r>
              <a:rPr lang="en-US" dirty="0" smtClean="0"/>
              <a:t> – news &amp; tips from </a:t>
            </a:r>
            <a:r>
              <a:rPr lang="en-US" dirty="0" err="1" smtClean="0"/>
              <a:t>TechSmith</a:t>
            </a:r>
            <a:r>
              <a:rPr lang="en-US" dirty="0"/>
              <a:t> </a:t>
            </a:r>
            <a:r>
              <a:rPr lang="en-US" dirty="0" smtClean="0"/>
              <a:t>education team</a:t>
            </a:r>
          </a:p>
          <a:p>
            <a:r>
              <a:rPr lang="en-US" dirty="0" smtClean="0"/>
              <a:t>@</a:t>
            </a:r>
            <a:r>
              <a:rPr lang="en-US" dirty="0" err="1" smtClean="0"/>
              <a:t>thenerdyteacher</a:t>
            </a:r>
            <a:r>
              <a:rPr lang="en-US" dirty="0" smtClean="0"/>
              <a:t> – guy who likes to write, speak on education, technology, &amp; all things nerdy</a:t>
            </a:r>
          </a:p>
          <a:p>
            <a:r>
              <a:rPr lang="en-US" dirty="0" smtClean="0"/>
              <a:t>@christensen143 – technology director</a:t>
            </a:r>
            <a:endParaRPr lang="en-US" dirty="0"/>
          </a:p>
        </p:txBody>
      </p:sp>
    </p:spTree>
    <p:extLst>
      <p:ext uri="{BB962C8B-B14F-4D97-AF65-F5344CB8AC3E}">
        <p14:creationId xmlns:p14="http://schemas.microsoft.com/office/powerpoint/2010/main" val="164069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Twitter lived happily ever after</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After all, what is Twitter for?</a:t>
            </a:r>
            <a:endParaRPr lang="en-US" dirty="0" smtClean="0"/>
          </a:p>
          <a:p>
            <a:pPr lvl="1"/>
            <a:r>
              <a:rPr lang="en-US" dirty="0" smtClean="0"/>
              <a:t>Connecting &amp; sharing 24/7</a:t>
            </a:r>
          </a:p>
          <a:p>
            <a:pPr lvl="1"/>
            <a:r>
              <a:rPr lang="en-US" dirty="0" smtClean="0"/>
              <a:t>People from all walks of life – meet to share &amp; learn  from each other</a:t>
            </a:r>
          </a:p>
          <a:p>
            <a:pPr lvl="1"/>
            <a:r>
              <a:rPr lang="en-US" dirty="0" smtClean="0"/>
              <a:t>Conversing with each other – ask questions, share life’s simple pleasures, tips, recipes, advice, and recommendations</a:t>
            </a:r>
          </a:p>
          <a:p>
            <a:pPr lvl="1"/>
            <a:r>
              <a:rPr lang="en-US" dirty="0" smtClean="0"/>
              <a:t>Sharing music &amp; </a:t>
            </a:r>
            <a:r>
              <a:rPr lang="en-US" dirty="0" err="1" smtClean="0"/>
              <a:t>pics</a:t>
            </a:r>
            <a:endParaRPr lang="en-US" dirty="0" smtClean="0"/>
          </a:p>
          <a:p>
            <a:pPr lvl="1"/>
            <a:r>
              <a:rPr lang="en-US" dirty="0" smtClean="0"/>
              <a:t>Getting the latest news &amp; trending topics</a:t>
            </a:r>
          </a:p>
          <a:p>
            <a:pPr lvl="1"/>
            <a:r>
              <a:rPr lang="en-US" dirty="0" smtClean="0"/>
              <a:t>Inspire others</a:t>
            </a:r>
          </a:p>
        </p:txBody>
      </p:sp>
    </p:spTree>
    <p:extLst>
      <p:ext uri="{BB962C8B-B14F-4D97-AF65-F5344CB8AC3E}">
        <p14:creationId xmlns:p14="http://schemas.microsoft.com/office/powerpoint/2010/main" val="2402944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sz="1800" u="sng" dirty="0" smtClean="0"/>
              <a:t>Twitter logos &amp; icons. </a:t>
            </a:r>
            <a:r>
              <a:rPr lang="en-US" sz="1800" dirty="0" smtClean="0"/>
              <a:t> Twitter.  2012</a:t>
            </a:r>
            <a:r>
              <a:rPr lang="en-US" sz="1800" dirty="0"/>
              <a:t>. </a:t>
            </a:r>
            <a:r>
              <a:rPr lang="en-US" sz="1800" dirty="0">
                <a:hlinkClick r:id="rId2"/>
              </a:rPr>
              <a:t>http://</a:t>
            </a:r>
            <a:r>
              <a:rPr lang="en-US" sz="1800" dirty="0" smtClean="0">
                <a:hlinkClick r:id="rId2"/>
              </a:rPr>
              <a:t>support.twitter.com/articles/77641-guidelines-for-use-of-the-twitter-trademark</a:t>
            </a:r>
            <a:endParaRPr lang="en-US" sz="1800" dirty="0" smtClean="0"/>
          </a:p>
          <a:p>
            <a:r>
              <a:rPr lang="en-US" sz="1800" dirty="0" err="1"/>
              <a:t>Darell</a:t>
            </a:r>
            <a:r>
              <a:rPr lang="en-US" sz="1800" dirty="0"/>
              <a:t>, Richard. </a:t>
            </a:r>
            <a:r>
              <a:rPr lang="en-US" sz="1800" dirty="0" smtClean="0"/>
              <a:t> </a:t>
            </a:r>
            <a:r>
              <a:rPr lang="en-US" sz="1800" u="sng" dirty="0" smtClean="0"/>
              <a:t>The 4 Stages of Understanding Twitter (</a:t>
            </a:r>
            <a:r>
              <a:rPr lang="en-US" sz="1800" u="sng" dirty="0" err="1" smtClean="0"/>
              <a:t>Infographic</a:t>
            </a:r>
            <a:r>
              <a:rPr lang="en-US" sz="1800" u="sng" dirty="0" smtClean="0"/>
              <a:t>).</a:t>
            </a:r>
            <a:r>
              <a:rPr lang="en-US" sz="1800" dirty="0" smtClean="0"/>
              <a:t>  Bit Rebels.  2012</a:t>
            </a:r>
            <a:r>
              <a:rPr lang="en-US" sz="1800" dirty="0"/>
              <a:t>. </a:t>
            </a:r>
            <a:r>
              <a:rPr lang="en-US" sz="1800" dirty="0" smtClean="0"/>
              <a:t> </a:t>
            </a:r>
            <a:r>
              <a:rPr lang="en-US" sz="1800" dirty="0" smtClean="0">
                <a:hlinkClick r:id="rId3"/>
              </a:rPr>
              <a:t>http</a:t>
            </a:r>
            <a:r>
              <a:rPr lang="en-US" sz="1800" dirty="0">
                <a:hlinkClick r:id="rId3"/>
              </a:rPr>
              <a:t>://www.bitrebels.com/social/the-4-stages-of-understanding-twitter-infographic</a:t>
            </a:r>
            <a:r>
              <a:rPr lang="en-US" sz="1800" dirty="0" smtClean="0">
                <a:hlinkClick r:id="rId3"/>
              </a:rPr>
              <a:t>/</a:t>
            </a:r>
            <a:endParaRPr lang="en-US" sz="1800" dirty="0" smtClean="0"/>
          </a:p>
          <a:p>
            <a:r>
              <a:rPr lang="en-US" sz="1800" dirty="0" err="1" smtClean="0"/>
              <a:t>Flatley</a:t>
            </a:r>
            <a:r>
              <a:rPr lang="en-US" sz="1800" dirty="0" smtClean="0"/>
              <a:t>, Marie E. </a:t>
            </a:r>
            <a:r>
              <a:rPr lang="en-US" sz="1800" u="sng" dirty="0" smtClean="0"/>
              <a:t>Teaching with Twitter</a:t>
            </a:r>
            <a:r>
              <a:rPr lang="en-US" sz="1800" dirty="0" smtClean="0"/>
              <a:t>. Business Education Forum, Oct. 2011. </a:t>
            </a:r>
          </a:p>
          <a:p>
            <a:r>
              <a:rPr lang="en-US" sz="1800" u="sng" dirty="0" smtClean="0"/>
              <a:t>Five more ways to use Twitter in the classroom.</a:t>
            </a:r>
            <a:r>
              <a:rPr lang="en-US" sz="1800" dirty="0" smtClean="0"/>
              <a:t> </a:t>
            </a:r>
            <a:r>
              <a:rPr lang="en-US" sz="1800" dirty="0" err="1" smtClean="0"/>
              <a:t>TEEContributor</a:t>
            </a:r>
            <a:r>
              <a:rPr lang="en-US" sz="1800" dirty="0" smtClean="0"/>
              <a:t>. June 14, 2011. Hewlett-Packard Development Company, L.P. 2012</a:t>
            </a:r>
            <a:r>
              <a:rPr lang="en-US" sz="1800" dirty="0"/>
              <a:t>. </a:t>
            </a:r>
            <a:r>
              <a:rPr lang="en-US" sz="1800" dirty="0">
                <a:hlinkClick r:id="rId4"/>
              </a:rPr>
              <a:t>http://</a:t>
            </a:r>
            <a:r>
              <a:rPr lang="en-US" sz="1800" dirty="0" smtClean="0">
                <a:hlinkClick r:id="rId4"/>
              </a:rPr>
              <a:t>h30411.www3.hp.com/posts/1118287-Five_more_ways_to_use_Twitter_in_the_classroom?mcid=Twitter</a:t>
            </a:r>
            <a:r>
              <a:rPr lang="en-US" sz="1800" dirty="0" smtClean="0"/>
              <a:t> </a:t>
            </a:r>
          </a:p>
          <a:p>
            <a:r>
              <a:rPr lang="en-US" sz="1800" u="sng" dirty="0" smtClean="0"/>
              <a:t>Twitter has place in classroom.</a:t>
            </a:r>
            <a:r>
              <a:rPr lang="en-US" sz="1800" dirty="0" smtClean="0"/>
              <a:t> Simon, Dan.  Cable News Network, Turner Broadcasting System, Inc. 2011</a:t>
            </a:r>
            <a:r>
              <a:rPr lang="en-US" sz="1800" dirty="0"/>
              <a:t>. </a:t>
            </a:r>
            <a:r>
              <a:rPr lang="en-US" sz="1800" dirty="0">
                <a:hlinkClick r:id="rId5"/>
              </a:rPr>
              <a:t>http://www.cnn.com/video/?/</a:t>
            </a:r>
            <a:r>
              <a:rPr lang="en-US" sz="1800" dirty="0" smtClean="0">
                <a:hlinkClick r:id="rId5"/>
              </a:rPr>
              <a:t>video/tech/2011/06/09/simon.twitter.classroom.cnn</a:t>
            </a:r>
            <a:r>
              <a:rPr lang="en-US" sz="1800" dirty="0" smtClean="0"/>
              <a:t> </a:t>
            </a:r>
          </a:p>
          <a:p>
            <a:r>
              <a:rPr lang="en-US" sz="1800" u="sng" dirty="0" smtClean="0"/>
              <a:t>OMG! Over 40 Twitter Abbreviations You Should Know.</a:t>
            </a:r>
            <a:r>
              <a:rPr lang="en-US" sz="1800" dirty="0" smtClean="0"/>
              <a:t>  Fennell, Tammy Kahn.  January 4, 2012. Social Media Today LLC. 2012</a:t>
            </a:r>
            <a:r>
              <a:rPr lang="en-US" sz="1800" dirty="0"/>
              <a:t>. </a:t>
            </a:r>
            <a:r>
              <a:rPr lang="en-US" sz="1800" dirty="0">
                <a:hlinkClick r:id="rId6"/>
              </a:rPr>
              <a:t>http://socialmediatoday.com/marketmesuite/421522/omg-over-40-twitter-abbreviations-you-should-know?utm_source=feedburner&amp;utm_medium=feed&amp;utm_campaign=Social+Media+Today+(all+posts</a:t>
            </a:r>
            <a:r>
              <a:rPr lang="en-US" sz="1800" dirty="0" smtClean="0">
                <a:hlinkClick r:id="rId6"/>
              </a:rPr>
              <a:t>)</a:t>
            </a:r>
            <a:r>
              <a:rPr lang="en-US" sz="1800" dirty="0" smtClean="0"/>
              <a:t> </a:t>
            </a:r>
            <a:endParaRPr lang="en-US" sz="1800" dirty="0"/>
          </a:p>
          <a:p>
            <a:r>
              <a:rPr lang="en-US" sz="1800" u="sng" dirty="0" smtClean="0"/>
              <a:t>After All, what is Twitter For? – The Answer is Here!</a:t>
            </a:r>
            <a:r>
              <a:rPr lang="en-US" sz="1800" dirty="0" smtClean="0"/>
              <a:t> </a:t>
            </a:r>
            <a:r>
              <a:rPr lang="en-US" sz="1800" dirty="0" err="1" smtClean="0"/>
              <a:t>Belardo</a:t>
            </a:r>
            <a:r>
              <a:rPr lang="en-US" sz="1800" dirty="0" smtClean="0"/>
              <a:t>, Misty. 2011. Bit Rebels. 2012</a:t>
            </a:r>
            <a:r>
              <a:rPr lang="en-US" sz="1800" dirty="0"/>
              <a:t>. </a:t>
            </a:r>
            <a:r>
              <a:rPr lang="en-US" sz="1800" dirty="0">
                <a:hlinkClick r:id="rId7"/>
              </a:rPr>
              <a:t>http://www.bitrebels.com/social/after-all-what-is-twitter-for-%e2%80%93-the-answer-is-here</a:t>
            </a:r>
            <a:r>
              <a:rPr lang="en-US" sz="1800" dirty="0" smtClean="0">
                <a:hlinkClick r:id="rId7"/>
              </a:rPr>
              <a:t>/</a:t>
            </a:r>
            <a:r>
              <a:rPr lang="en-US" sz="1800" dirty="0" smtClean="0"/>
              <a:t> </a:t>
            </a:r>
            <a:endParaRPr lang="en-US" sz="1800" dirty="0" smtClean="0"/>
          </a:p>
          <a:p>
            <a:r>
              <a:rPr lang="en-US" sz="1800" dirty="0"/>
              <a:t>On the TIE Conference NING:  </a:t>
            </a:r>
            <a:r>
              <a:rPr lang="en-US" sz="1800" dirty="0">
                <a:hlinkClick r:id="rId8"/>
              </a:rPr>
              <a:t>http://tieconference.ning.com/</a:t>
            </a:r>
            <a:r>
              <a:rPr lang="en-US" sz="1800" dirty="0"/>
              <a:t> Breakout Session: </a:t>
            </a:r>
            <a:r>
              <a:rPr lang="en-US" sz="1800" dirty="0" smtClean="0"/>
              <a:t>Twitter</a:t>
            </a:r>
            <a:endParaRPr lang="en-US" sz="1800" dirty="0"/>
          </a:p>
        </p:txBody>
      </p:sp>
    </p:spTree>
    <p:extLst>
      <p:ext uri="{BB962C8B-B14F-4D97-AF65-F5344CB8AC3E}">
        <p14:creationId xmlns:p14="http://schemas.microsoft.com/office/powerpoint/2010/main" val="930252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5929"/>
          </a:xfrm>
        </p:spPr>
        <p:txBody>
          <a:bodyPr/>
          <a:lstStyle/>
          <a:p>
            <a:r>
              <a:rPr lang="en-US" dirty="0" smtClean="0"/>
              <a:t>Once upon a time…</a:t>
            </a:r>
            <a:endParaRPr lang="en-US" dirty="0"/>
          </a:p>
        </p:txBody>
      </p:sp>
      <p:sp>
        <p:nvSpPr>
          <p:cNvPr id="3" name="Content Placeholder 2"/>
          <p:cNvSpPr>
            <a:spLocks noGrp="1"/>
          </p:cNvSpPr>
          <p:nvPr>
            <p:ph idx="1"/>
          </p:nvPr>
        </p:nvSpPr>
        <p:spPr>
          <a:xfrm>
            <a:off x="1066800" y="1447800"/>
            <a:ext cx="3136392" cy="4800600"/>
          </a:xfrm>
        </p:spPr>
        <p:txBody>
          <a:bodyPr/>
          <a:lstStyle/>
          <a:p>
            <a:r>
              <a:rPr lang="en-US" dirty="0" smtClean="0"/>
              <a:t>Denial</a:t>
            </a:r>
          </a:p>
          <a:p>
            <a:r>
              <a:rPr lang="en-US" dirty="0"/>
              <a:t>Smartphone</a:t>
            </a:r>
          </a:p>
          <a:p>
            <a:r>
              <a:rPr lang="en-US" dirty="0" smtClean="0"/>
              <a:t>Curiosity</a:t>
            </a:r>
          </a:p>
          <a:p>
            <a:r>
              <a:rPr lang="en-US" dirty="0" smtClean="0"/>
              <a:t>Motivation</a:t>
            </a:r>
          </a:p>
          <a:p>
            <a:r>
              <a:rPr lang="en-US" dirty="0" smtClean="0"/>
              <a:t>Twitter-</a:t>
            </a:r>
            <a:r>
              <a:rPr lang="en-US" dirty="0" err="1" smtClean="0"/>
              <a:t>aholic</a:t>
            </a:r>
            <a:endParaRPr lang="en-US" dirty="0"/>
          </a:p>
        </p:txBody>
      </p:sp>
      <p:pic>
        <p:nvPicPr>
          <p:cNvPr id="2050" name="Picture 2" descr="4 Stages Before Getting Twitte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140567"/>
            <a:ext cx="4507258" cy="5632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93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050"/>
                                        </p:tgtEl>
                                        <p:attrNameLst>
                                          <p:attrName>style.visibility</p:attrName>
                                        </p:attrNameLst>
                                      </p:cBhvr>
                                      <p:to>
                                        <p:strVal val="visible"/>
                                      </p:to>
                                    </p:set>
                                    <p:animEffect transition="in" filter="fade">
                                      <p:cBhvr>
                                        <p:cTn id="3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your </a:t>
            </a:r>
            <a:r>
              <a:rPr lang="en-US" dirty="0"/>
              <a:t>p</a:t>
            </a:r>
            <a:r>
              <a:rPr lang="en-US" dirty="0" smtClean="0"/>
              <a:t>rofessional </a:t>
            </a:r>
            <a:r>
              <a:rPr lang="en-US" dirty="0"/>
              <a:t>g</a:t>
            </a:r>
            <a:r>
              <a:rPr lang="en-US" dirty="0" smtClean="0"/>
              <a:t>oal?” asked the Principal</a:t>
            </a:r>
            <a:endParaRPr lang="en-US" dirty="0"/>
          </a:p>
        </p:txBody>
      </p:sp>
      <p:sp>
        <p:nvSpPr>
          <p:cNvPr id="3" name="Content Placeholder 2"/>
          <p:cNvSpPr>
            <a:spLocks noGrp="1"/>
          </p:cNvSpPr>
          <p:nvPr>
            <p:ph idx="1"/>
          </p:nvPr>
        </p:nvSpPr>
        <p:spPr/>
        <p:txBody>
          <a:bodyPr/>
          <a:lstStyle/>
          <a:p>
            <a:r>
              <a:rPr lang="en-US" i="1" dirty="0" smtClean="0"/>
              <a:t>To teach, discuss, and understand ethics, responsibility, and networking as a learning tool and resource through the use of social media in a high school classroom setting.</a:t>
            </a:r>
            <a:endParaRPr lang="en-US" i="1" dirty="0"/>
          </a:p>
        </p:txBody>
      </p:sp>
      <p:pic>
        <p:nvPicPr>
          <p:cNvPr id="3075" name="Picture 3" descr="C:\Users\lenessa.keehn\AppData\Local\Microsoft\Windows\Temporary Internet Files\Content.IE5\7U147BAA\MC9004394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460782">
            <a:off x="2819127" y="3691209"/>
            <a:ext cx="2345872" cy="252632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lenessa.keehn\AppData\Local\Microsoft\Windows\Temporary Internet Files\Content.IE5\ADLSZZQC\MC90035896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98786">
            <a:off x="5996785" y="3603496"/>
            <a:ext cx="1831543" cy="1831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54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gtEl>
                                        <p:attrNameLst>
                                          <p:attrName>style.visibility</p:attrName>
                                        </p:attrNameLst>
                                      </p:cBhvr>
                                      <p:to>
                                        <p:strVal val="visible"/>
                                      </p:to>
                                    </p:set>
                                    <p:animEffect transition="in" filter="fade">
                                      <p:cBhvr>
                                        <p:cTn id="10" dur="500"/>
                                        <p:tgtEl>
                                          <p:spTgt spid="3075"/>
                                        </p:tgtEl>
                                      </p:cBhvr>
                                    </p:animEffect>
                                  </p:childTnLst>
                                </p:cTn>
                              </p:par>
                              <p:par>
                                <p:cTn id="11" presetID="10" presetClass="entr" presetSubtype="0" fill="hold" nodeType="with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fade">
                                      <p:cBhvr>
                                        <p:cTn id="13"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your objectives?”      asked the Principal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effectLst/>
              </a:rPr>
              <a:t>To infuse this tool as a part of my teaching</a:t>
            </a:r>
          </a:p>
          <a:p>
            <a:r>
              <a:rPr lang="en-US" dirty="0"/>
              <a:t>Create &amp; Use a PLN (Personal Learning Network)</a:t>
            </a:r>
          </a:p>
          <a:p>
            <a:r>
              <a:rPr lang="en-US" dirty="0"/>
              <a:t>Attempt to use correct spelling and grammar. No text lingo allowed. Attempt was a key word because with 140 character limitations, there may be some punctuation that is left out, spelling that is abbreviated, and sentences that are shortened. Even with those rules, we should be able to write correctly in our tweets. </a:t>
            </a:r>
            <a:r>
              <a:rPr lang="en-US" i="1" dirty="0"/>
              <a:t>Ur not going 2 use txt </a:t>
            </a:r>
            <a:r>
              <a:rPr lang="en-US" i="1" dirty="0" err="1"/>
              <a:t>msg</a:t>
            </a:r>
            <a:r>
              <a:rPr lang="en-US" i="1" dirty="0"/>
              <a:t> stuff </a:t>
            </a:r>
            <a:r>
              <a:rPr lang="en-US" i="1" dirty="0" err="1"/>
              <a:t>isnt</a:t>
            </a:r>
            <a:r>
              <a:rPr lang="en-US" i="1" dirty="0"/>
              <a:t> that gr8?</a:t>
            </a:r>
            <a:endParaRPr lang="en-US" dirty="0"/>
          </a:p>
          <a:p>
            <a:r>
              <a:rPr lang="en-US" dirty="0"/>
              <a:t>Keep it clean. I didn’t really need to explain that to my high </a:t>
            </a:r>
            <a:r>
              <a:rPr lang="en-US" dirty="0" err="1"/>
              <a:t>schoolers</a:t>
            </a:r>
            <a:r>
              <a:rPr lang="en-US" dirty="0"/>
              <a:t>. They are all well aware that we are using this as a school resource, therefore, school conduct (basic manners, please!) applies.</a:t>
            </a:r>
          </a:p>
          <a:p>
            <a:r>
              <a:rPr lang="en-US" dirty="0"/>
              <a:t>Create lists to organize. This allows us to focus and helps us with our PLN.</a:t>
            </a:r>
          </a:p>
          <a:p>
            <a:r>
              <a:rPr lang="en-US" dirty="0"/>
              <a:t>Have fun. </a:t>
            </a:r>
            <a:r>
              <a:rPr lang="en-US" dirty="0" smtClean="0"/>
              <a:t> After </a:t>
            </a:r>
            <a:r>
              <a:rPr lang="en-US" dirty="0"/>
              <a:t>all, we are tweeting in school</a:t>
            </a:r>
            <a:r>
              <a:rPr lang="en-US" dirty="0" smtClean="0"/>
              <a:t>!</a:t>
            </a:r>
            <a:endParaRPr lang="en-US" dirty="0"/>
          </a:p>
        </p:txBody>
      </p:sp>
    </p:spTree>
    <p:extLst>
      <p:ext uri="{BB962C8B-B14F-4D97-AF65-F5344CB8AC3E}">
        <p14:creationId xmlns:p14="http://schemas.microsoft.com/office/powerpoint/2010/main" val="254511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555992" cy="1143000"/>
          </a:xfrm>
        </p:spPr>
        <p:txBody>
          <a:bodyPr>
            <a:normAutofit fontScale="90000"/>
          </a:bodyPr>
          <a:lstStyle/>
          <a:p>
            <a:r>
              <a:rPr lang="en-US" sz="4200" dirty="0" smtClean="0"/>
              <a:t>“How will </a:t>
            </a:r>
            <a:r>
              <a:rPr lang="en-US" sz="4200" dirty="0"/>
              <a:t>y</a:t>
            </a:r>
            <a:r>
              <a:rPr lang="en-US" sz="4200" dirty="0" smtClean="0"/>
              <a:t>ou </a:t>
            </a:r>
            <a:r>
              <a:rPr lang="en-US" sz="4200" dirty="0"/>
              <a:t>m</a:t>
            </a:r>
            <a:r>
              <a:rPr lang="en-US" sz="4200" dirty="0" smtClean="0"/>
              <a:t>easure </a:t>
            </a:r>
            <a:r>
              <a:rPr lang="en-US" sz="4200" dirty="0"/>
              <a:t>o</a:t>
            </a:r>
            <a:r>
              <a:rPr lang="en-US" sz="4200" dirty="0" smtClean="0"/>
              <a:t>utcomes?” </a:t>
            </a:r>
            <a:r>
              <a:rPr lang="en-US" dirty="0" smtClean="0"/>
              <a:t>asked the Principal</a:t>
            </a:r>
            <a:endParaRPr lang="en-US" dirty="0"/>
          </a:p>
        </p:txBody>
      </p:sp>
      <p:sp>
        <p:nvSpPr>
          <p:cNvPr id="3" name="Content Placeholder 2"/>
          <p:cNvSpPr>
            <a:spLocks noGrp="1"/>
          </p:cNvSpPr>
          <p:nvPr>
            <p:ph idx="1"/>
          </p:nvPr>
        </p:nvSpPr>
        <p:spPr/>
        <p:txBody>
          <a:bodyPr/>
          <a:lstStyle/>
          <a:p>
            <a:r>
              <a:rPr lang="en-US" dirty="0" smtClean="0"/>
              <a:t>Observation of use</a:t>
            </a:r>
          </a:p>
          <a:p>
            <a:r>
              <a:rPr lang="en-US" dirty="0" smtClean="0"/>
              <a:t>Blogging:  </a:t>
            </a:r>
            <a:r>
              <a:rPr lang="en-US" dirty="0" smtClean="0">
                <a:hlinkClick r:id="rId3"/>
              </a:rPr>
              <a:t>www.lenessakeehn.edublogs.org</a:t>
            </a:r>
            <a:r>
              <a:rPr lang="en-US" dirty="0" smtClean="0"/>
              <a:t> </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819400"/>
            <a:ext cx="8610600" cy="3790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006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fade">
                                      <p:cBhvr>
                                        <p:cTn id="15"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“Don’t ask </a:t>
            </a:r>
            <a:r>
              <a:rPr lang="en-US" dirty="0"/>
              <a:t>m</a:t>
            </a:r>
            <a:r>
              <a:rPr lang="en-US" dirty="0" smtClean="0"/>
              <a:t>e to follow </a:t>
            </a:r>
            <a:r>
              <a:rPr lang="en-US" dirty="0"/>
              <a:t>y</a:t>
            </a:r>
            <a:r>
              <a:rPr lang="en-US" dirty="0" smtClean="0"/>
              <a:t>ou.”     said the Principal</a:t>
            </a:r>
            <a:endParaRPr lang="en-US" dirty="0"/>
          </a:p>
        </p:txBody>
      </p:sp>
      <p:sp>
        <p:nvSpPr>
          <p:cNvPr id="3" name="Content Placeholder 2"/>
          <p:cNvSpPr>
            <a:spLocks noGrp="1"/>
          </p:cNvSpPr>
          <p:nvPr>
            <p:ph idx="1"/>
          </p:nvPr>
        </p:nvSpPr>
        <p:spPr/>
        <p:txBody>
          <a:bodyPr/>
          <a:lstStyle/>
          <a:p>
            <a:r>
              <a:rPr lang="en-US" dirty="0" smtClean="0"/>
              <a:t>Ok. I won’t.</a:t>
            </a:r>
            <a:endParaRPr lang="en-US" dirty="0"/>
          </a:p>
        </p:txBody>
      </p:sp>
      <p:pic>
        <p:nvPicPr>
          <p:cNvPr id="5122" name="Picture 2" descr="C:\Users\lenessa.keehn\AppData\Local\Microsoft\Windows\Temporary Internet Files\Content.IE5\AZSG8JO6\MC9004418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5140" y="4297680"/>
            <a:ext cx="2247900" cy="155892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lenessa.keehn\AppData\Local\Microsoft\Windows\Temporary Internet Files\Content.IE5\GVG9O7XC\MC9004418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2499359"/>
            <a:ext cx="175895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lenessa.keehn\AppData\Local\Microsoft\Windows\Temporary Internet Files\Content.IE5\011YZCAE\MC90044189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5800" y="2571749"/>
            <a:ext cx="2193925" cy="1495425"/>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lenessa.keehn\AppData\Local\Microsoft\Windows\Temporary Internet Files\Content.IE5\DA4MMIRL\MC9004419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000" y="4397692"/>
            <a:ext cx="1841500" cy="135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88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fade">
                                      <p:cBhvr>
                                        <p:cTn id="12" dur="5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fade">
                                      <p:cBhvr>
                                        <p:cTn id="17" dur="500"/>
                                        <p:tgtEl>
                                          <p:spTgt spid="51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4"/>
                                        </p:tgtEl>
                                        <p:attrNameLst>
                                          <p:attrName>style.visibility</p:attrName>
                                        </p:attrNameLst>
                                      </p:cBhvr>
                                      <p:to>
                                        <p:strVal val="visible"/>
                                      </p:to>
                                    </p:set>
                                    <p:animEffect transition="in" filter="fade">
                                      <p:cBhvr>
                                        <p:cTn id="22" dur="500"/>
                                        <p:tgtEl>
                                          <p:spTgt spid="51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5"/>
                                        </p:tgtEl>
                                        <p:attrNameLst>
                                          <p:attrName>style.visibility</p:attrName>
                                        </p:attrNameLst>
                                      </p:cBhvr>
                                      <p:to>
                                        <p:strVal val="visible"/>
                                      </p:to>
                                    </p:set>
                                    <p:animEffect transition="in" filter="fade">
                                      <p:cBhvr>
                                        <p:cTn id="27"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don’t really get Twitter.”           said the Football Coach</a:t>
            </a:r>
            <a:endParaRPr lang="en-US" dirty="0"/>
          </a:p>
        </p:txBody>
      </p:sp>
      <p:sp>
        <p:nvSpPr>
          <p:cNvPr id="3" name="Content Placeholder 2"/>
          <p:cNvSpPr>
            <a:spLocks noGrp="1"/>
          </p:cNvSpPr>
          <p:nvPr>
            <p:ph idx="1"/>
          </p:nvPr>
        </p:nvSpPr>
        <p:spPr/>
        <p:txBody>
          <a:bodyPr>
            <a:normAutofit lnSpcReduction="10000"/>
          </a:bodyPr>
          <a:lstStyle/>
          <a:p>
            <a:r>
              <a:rPr lang="en-US" dirty="0" smtClean="0"/>
              <a:t>Open an account!</a:t>
            </a:r>
          </a:p>
          <a:p>
            <a:r>
              <a:rPr lang="en-US" dirty="0" smtClean="0"/>
              <a:t>Decide how to use Twitter</a:t>
            </a:r>
          </a:p>
          <a:p>
            <a:pPr lvl="1"/>
            <a:r>
              <a:rPr lang="en-US" dirty="0" smtClean="0">
                <a:hlinkClick r:id="rId3"/>
              </a:rPr>
              <a:t>Twitter lesson ideas even without accounts</a:t>
            </a:r>
            <a:endParaRPr lang="en-US" dirty="0" smtClean="0"/>
          </a:p>
          <a:p>
            <a:r>
              <a:rPr lang="en-US" dirty="0" smtClean="0"/>
              <a:t>Plan </a:t>
            </a:r>
            <a:r>
              <a:rPr lang="en-US" dirty="0" err="1" smtClean="0"/>
              <a:t>hashtags</a:t>
            </a:r>
            <a:r>
              <a:rPr lang="en-US" dirty="0" smtClean="0"/>
              <a:t> for each class &amp; questions</a:t>
            </a:r>
          </a:p>
          <a:p>
            <a:r>
              <a:rPr lang="en-US" dirty="0" smtClean="0"/>
              <a:t>Decide how/if posting &amp; replying becomes a part of student’s grade</a:t>
            </a:r>
          </a:p>
          <a:p>
            <a:r>
              <a:rPr lang="en-US" dirty="0" smtClean="0"/>
              <a:t>Read! – Information is abundant online</a:t>
            </a:r>
          </a:p>
          <a:p>
            <a:r>
              <a:rPr lang="en-US" dirty="0" smtClean="0"/>
              <a:t>Hawker Brownlow Ed: @</a:t>
            </a:r>
            <a:r>
              <a:rPr lang="en-US" dirty="0" err="1" smtClean="0"/>
              <a:t>hawkerbrownlow</a:t>
            </a:r>
            <a:r>
              <a:rPr lang="en-US" dirty="0" smtClean="0"/>
              <a:t>  </a:t>
            </a:r>
            <a:r>
              <a:rPr lang="en-US" dirty="0" smtClean="0">
                <a:effectLst/>
                <a:hlinkClick r:id="rId4"/>
              </a:rPr>
              <a:t>Video Link</a:t>
            </a:r>
            <a:endParaRPr lang="en-US" dirty="0" smtClean="0">
              <a:effectLst/>
            </a:endParaRPr>
          </a:p>
        </p:txBody>
      </p:sp>
    </p:spTree>
    <p:extLst>
      <p:ext uri="{BB962C8B-B14F-4D97-AF65-F5344CB8AC3E}">
        <p14:creationId xmlns:p14="http://schemas.microsoft.com/office/powerpoint/2010/main" val="2107424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I come visit your class? I want to learn.” said the IT Guy</a:t>
            </a:r>
            <a:endParaRPr lang="en-US" dirty="0"/>
          </a:p>
        </p:txBody>
      </p:sp>
      <p:sp>
        <p:nvSpPr>
          <p:cNvPr id="3" name="Content Placeholder 2"/>
          <p:cNvSpPr>
            <a:spLocks noGrp="1"/>
          </p:cNvSpPr>
          <p:nvPr>
            <p:ph idx="1"/>
          </p:nvPr>
        </p:nvSpPr>
        <p:spPr/>
        <p:txBody>
          <a:bodyPr>
            <a:normAutofit lnSpcReduction="10000"/>
          </a:bodyPr>
          <a:lstStyle/>
          <a:p>
            <a:r>
              <a:rPr lang="en-US" dirty="0" smtClean="0"/>
              <a:t>Overview of Twitter – Compare/Contrast with Facebook</a:t>
            </a:r>
          </a:p>
          <a:p>
            <a:r>
              <a:rPr lang="en-US" dirty="0" smtClean="0"/>
              <a:t>Walk through opening account, account settings, and discuss options</a:t>
            </a:r>
          </a:p>
          <a:p>
            <a:r>
              <a:rPr lang="en-US" dirty="0" smtClean="0"/>
              <a:t>Introduce common Tweeting Terms</a:t>
            </a:r>
          </a:p>
          <a:p>
            <a:pPr lvl="1"/>
            <a:r>
              <a:rPr lang="en-US" dirty="0" smtClean="0">
                <a:hlinkClick r:id="rId3"/>
              </a:rPr>
              <a:t>OMG! 40 Twitter abbreviations you should know</a:t>
            </a:r>
            <a:endParaRPr lang="en-US" dirty="0" smtClean="0"/>
          </a:p>
          <a:p>
            <a:r>
              <a:rPr lang="en-US" dirty="0" smtClean="0"/>
              <a:t>Create PLNs (Personal Learning Network)</a:t>
            </a:r>
          </a:p>
          <a:p>
            <a:r>
              <a:rPr lang="en-US" dirty="0" smtClean="0"/>
              <a:t>Organize (create lists) </a:t>
            </a:r>
            <a:endParaRPr lang="en-US" dirty="0"/>
          </a:p>
        </p:txBody>
      </p:sp>
    </p:spTree>
    <p:extLst>
      <p:ext uri="{BB962C8B-B14F-4D97-AF65-F5344CB8AC3E}">
        <p14:creationId xmlns:p14="http://schemas.microsoft.com/office/powerpoint/2010/main" val="1665737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“Try this nice, red, juicy apple.” said the evil witch</a:t>
            </a:r>
            <a:endParaRPr lang="en-US" dirty="0"/>
          </a:p>
        </p:txBody>
      </p:sp>
      <p:sp>
        <p:nvSpPr>
          <p:cNvPr id="3" name="Content Placeholder 2"/>
          <p:cNvSpPr>
            <a:spLocks noGrp="1"/>
          </p:cNvSpPr>
          <p:nvPr>
            <p:ph idx="1"/>
          </p:nvPr>
        </p:nvSpPr>
        <p:spPr/>
        <p:txBody>
          <a:bodyPr/>
          <a:lstStyle/>
          <a:p>
            <a:r>
              <a:rPr lang="en-US" dirty="0" smtClean="0"/>
              <a:t>Spam, viruses, malware, oh my!</a:t>
            </a:r>
          </a:p>
          <a:p>
            <a:r>
              <a:rPr lang="en-US" dirty="0" smtClean="0"/>
              <a:t>Learn how to spot the poisoned apple:</a:t>
            </a:r>
          </a:p>
          <a:p>
            <a:pPr lvl="1"/>
            <a:r>
              <a:rPr lang="en-US" dirty="0" smtClean="0"/>
              <a:t>Bikini clad pic, your @name with link &amp; no info bit, tweets are just links, tweets constantly “pushing” a product, 0 followers &amp; following 0 profiles</a:t>
            </a:r>
          </a:p>
          <a:p>
            <a:r>
              <a:rPr lang="en-US" dirty="0" smtClean="0"/>
              <a:t>Block profiles</a:t>
            </a:r>
          </a:p>
          <a:p>
            <a:r>
              <a:rPr lang="en-US" dirty="0" smtClean="0"/>
              <a:t>Beware of how you post: Include an “info bit” with any links you post.</a:t>
            </a:r>
          </a:p>
          <a:p>
            <a:endParaRPr lang="en-US" dirty="0" smtClean="0"/>
          </a:p>
        </p:txBody>
      </p:sp>
    </p:spTree>
    <p:extLst>
      <p:ext uri="{BB962C8B-B14F-4D97-AF65-F5344CB8AC3E}">
        <p14:creationId xmlns:p14="http://schemas.microsoft.com/office/powerpoint/2010/main" val="2675680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1447</TotalTime>
  <Words>1527</Words>
  <Application>Microsoft Office PowerPoint</Application>
  <PresentationFormat>On-screen Show (4:3)</PresentationFormat>
  <Paragraphs>107</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                 My Social Experiment</vt:lpstr>
      <vt:lpstr>Once upon a time…</vt:lpstr>
      <vt:lpstr>“What’s your professional goal?” asked the Principal</vt:lpstr>
      <vt:lpstr>“What are your objectives?”      asked the Principal</vt:lpstr>
      <vt:lpstr>“How will you measure outcomes?” asked the Principal</vt:lpstr>
      <vt:lpstr>“Don’t ask me to follow you.”     said the Principal</vt:lpstr>
      <vt:lpstr>“I don’t really get Twitter.”           said the Football Coach</vt:lpstr>
      <vt:lpstr>“Can I come visit your class? I want to learn.” said the IT Guy</vt:lpstr>
      <vt:lpstr>“Try this nice, red, juicy apple.” said the evil witch</vt:lpstr>
      <vt:lpstr>“Don’t worry dear, we are here to help!” said the fairy godmothers</vt:lpstr>
      <vt:lpstr>“Don’t worry dear, we are here to help!” said the fairy godmothers</vt:lpstr>
      <vt:lpstr>And Twitter lived happily ever after</vt:lpstr>
      <vt:lpstr>References:</vt:lpstr>
    </vt:vector>
  </TitlesOfParts>
  <Company>Lead Deadwood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Social Experiment</dc:title>
  <dc:creator>Lenessa Keehn</dc:creator>
  <cp:lastModifiedBy>Lenessa Keehn</cp:lastModifiedBy>
  <cp:revision>38</cp:revision>
  <dcterms:created xsi:type="dcterms:W3CDTF">2012-03-11T18:30:21Z</dcterms:created>
  <dcterms:modified xsi:type="dcterms:W3CDTF">2012-04-16T15:12:27Z</dcterms:modified>
</cp:coreProperties>
</file>