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620693-6D95-4789-87DD-BEC806F4E117}" type="datetimeFigureOut">
              <a:rPr lang="en-US" smtClean="0"/>
              <a:t>7/14/2011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8A2E67-DB30-44B5-8A40-B088B50BD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217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A2E67-DB30-44B5-8A40-B088B50BD90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481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A2E67-DB30-44B5-8A40-B088B50BD90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314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A2E67-DB30-44B5-8A40-B088B50BD90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7926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A2E67-DB30-44B5-8A40-B088B50BD90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1926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A2E67-DB30-44B5-8A40-B088B50BD90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605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E4FFF-B023-4E94-AE4F-ECB1962CE7CB}" type="datetimeFigureOut">
              <a:rPr lang="en-US" smtClean="0"/>
              <a:t>7/14/2011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34923A-52D4-41A0-B6F6-0AF159672B2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E4FFF-B023-4E94-AE4F-ECB1962CE7CB}" type="datetimeFigureOut">
              <a:rPr lang="en-US" smtClean="0"/>
              <a:t>7/14/2011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4923A-52D4-41A0-B6F6-0AF159672B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E4FFF-B023-4E94-AE4F-ECB1962CE7CB}" type="datetimeFigureOut">
              <a:rPr lang="en-US" smtClean="0"/>
              <a:t>7/14/2011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4923A-52D4-41A0-B6F6-0AF159672B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46482"/>
            <a:ext cx="7315200" cy="115409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315200" cy="353952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475" y="6172200"/>
            <a:ext cx="1189132" cy="297918"/>
          </a:xfrm>
        </p:spPr>
        <p:txBody>
          <a:bodyPr/>
          <a:lstStyle/>
          <a:p>
            <a:fld id="{286E4FFF-B023-4E94-AE4F-ECB1962CE7CB}" type="datetimeFigureOut">
              <a:rPr lang="en-US" smtClean="0"/>
              <a:t>7/14/2011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1473" y="6479359"/>
            <a:ext cx="2246489" cy="301227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172200"/>
            <a:ext cx="941203" cy="301752"/>
          </a:xfrm>
        </p:spPr>
        <p:txBody>
          <a:bodyPr/>
          <a:lstStyle/>
          <a:p>
            <a:fld id="{F334923A-52D4-41A0-B6F6-0AF159672B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E4FFF-B023-4E94-AE4F-ECB1962CE7CB}" type="datetimeFigureOut">
              <a:rPr lang="en-US" smtClean="0"/>
              <a:t>7/14/2011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4923A-52D4-41A0-B6F6-0AF159672B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E4FFF-B023-4E94-AE4F-ECB1962CE7CB}" type="datetimeFigureOut">
              <a:rPr lang="en-US" smtClean="0"/>
              <a:t>7/14/2011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4923A-52D4-41A0-B6F6-0AF159672B2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E4FFF-B023-4E94-AE4F-ECB1962CE7CB}" type="datetimeFigureOut">
              <a:rPr lang="en-US" smtClean="0"/>
              <a:t>7/14/2011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4923A-52D4-41A0-B6F6-0AF159672B2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E4FFF-B023-4E94-AE4F-ECB1962CE7CB}" type="datetimeFigureOut">
              <a:rPr lang="en-US" smtClean="0"/>
              <a:t>7/14/2011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4923A-52D4-41A0-B6F6-0AF159672B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E4FFF-B023-4E94-AE4F-ECB1962CE7CB}" type="datetimeFigureOut">
              <a:rPr lang="en-US" smtClean="0"/>
              <a:t>7/14/2011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4923A-52D4-41A0-B6F6-0AF159672B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E4FFF-B023-4E94-AE4F-ECB1962CE7CB}" type="datetimeFigureOut">
              <a:rPr lang="en-US" smtClean="0"/>
              <a:t>7/14/2011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4923A-52D4-41A0-B6F6-0AF159672B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E4FFF-B023-4E94-AE4F-ECB1962CE7CB}" type="datetimeFigureOut">
              <a:rPr lang="en-US" smtClean="0"/>
              <a:t>7/14/2011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4923A-52D4-41A0-B6F6-0AF159672B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286E4FFF-B023-4E94-AE4F-ECB1962CE7CB}" type="datetimeFigureOut">
              <a:rPr lang="en-US" smtClean="0"/>
              <a:t>7/14/2011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334923A-52D4-41A0-B6F6-0AF159672B2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../HIGH%20SCHOOL/BusCareer%20Prep/Interview%20Preview.jn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../HIGH%20SCHOOL/BusCareer%20Prep/Interview%20Q's%20GdBd%20examples.doc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../HIGH%20SCHOOL/BusCareer%20Prep/Interview%20Rubric.doc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Uhhhm</a:t>
            </a:r>
            <a:r>
              <a:rPr lang="en-US" dirty="0" smtClean="0"/>
              <a:t>….I Think So?!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Presented by:</a:t>
            </a:r>
          </a:p>
          <a:p>
            <a:r>
              <a:rPr lang="en-US" sz="2600" dirty="0" smtClean="0"/>
              <a:t>Lenessa Keehn, Lead-Deadwood High School</a:t>
            </a:r>
          </a:p>
          <a:p>
            <a:r>
              <a:rPr lang="en-US" sz="2600" dirty="0" smtClean="0"/>
              <a:t>LuAnn Schroeder, Spearfish High School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031038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Interviewing For A Job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Before the Interview</a:t>
            </a:r>
          </a:p>
          <a:p>
            <a:r>
              <a:rPr lang="en-US" dirty="0" smtClean="0"/>
              <a:t>During the Interview</a:t>
            </a:r>
          </a:p>
          <a:p>
            <a:r>
              <a:rPr lang="en-US" dirty="0" smtClean="0"/>
              <a:t>After the Interview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207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Interview Preview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315200" cy="3962400"/>
          </a:xfrm>
        </p:spPr>
        <p:txBody>
          <a:bodyPr/>
          <a:lstStyle/>
          <a:p>
            <a:r>
              <a:rPr lang="en-US" dirty="0" smtClean="0"/>
              <a:t>A Questionnaire:  What do you think?</a:t>
            </a:r>
          </a:p>
          <a:p>
            <a:pPr lvl="1"/>
            <a:r>
              <a:rPr lang="en-US" dirty="0" smtClean="0"/>
              <a:t>Allow students to answer first set of questions (Before the Interview)</a:t>
            </a:r>
          </a:p>
          <a:p>
            <a:pPr lvl="1"/>
            <a:r>
              <a:rPr lang="en-US" dirty="0" smtClean="0"/>
              <a:t>Go through information regarding prep for an Interview. Answers to the questions are in presentation – correct answers</a:t>
            </a:r>
          </a:p>
          <a:p>
            <a:pPr lvl="1"/>
            <a:r>
              <a:rPr lang="en-US" dirty="0" smtClean="0"/>
              <a:t>Review answers with students – class discussion</a:t>
            </a:r>
          </a:p>
          <a:p>
            <a:pPr lvl="1"/>
            <a:r>
              <a:rPr lang="en-US" dirty="0" smtClean="0"/>
              <a:t>Continue with each section: During the Interview &amp; After the Interview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LINK:  </a:t>
            </a:r>
            <a:r>
              <a:rPr lang="en-US" dirty="0" smtClean="0">
                <a:hlinkClick r:id="rId3" action="ppaction://hlinkfile"/>
              </a:rPr>
              <a:t>Interview Questionnaire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65525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Interview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3152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Preparation for mock interviews</a:t>
            </a:r>
          </a:p>
          <a:p>
            <a:pPr lvl="1"/>
            <a:r>
              <a:rPr lang="en-US" dirty="0" smtClean="0"/>
              <a:t>Write down general answers – be prepared to modify.</a:t>
            </a:r>
          </a:p>
          <a:p>
            <a:pPr lvl="1"/>
            <a:r>
              <a:rPr lang="en-US" dirty="0" smtClean="0"/>
              <a:t>Practice so it sounds natural</a:t>
            </a:r>
          </a:p>
          <a:p>
            <a:pPr lvl="1"/>
            <a:r>
              <a:rPr lang="en-US" dirty="0" smtClean="0"/>
              <a:t>Round-robins</a:t>
            </a:r>
          </a:p>
          <a:p>
            <a:r>
              <a:rPr lang="en-US" dirty="0" smtClean="0"/>
              <a:t>Typical Interview Questions</a:t>
            </a:r>
          </a:p>
          <a:p>
            <a:r>
              <a:rPr lang="en-US" dirty="0" smtClean="0"/>
              <a:t>Interviewing Tips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>
                <a:hlinkClick r:id="rId3" action="ppaction://hlinkfile"/>
              </a:rPr>
              <a:t>Interview Questions – Good/Bad Examples</a:t>
            </a:r>
            <a:endParaRPr lang="en-US" dirty="0" smtClean="0"/>
          </a:p>
          <a:p>
            <a:r>
              <a:rPr lang="en-US" dirty="0" smtClean="0"/>
              <a:t>Interview Questions – (need printouts/SCAN!!)</a:t>
            </a:r>
          </a:p>
          <a:p>
            <a:r>
              <a:rPr lang="en-US" dirty="0" smtClean="0"/>
              <a:t>Interview Tips – (need printouts/SCAN!!!)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255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Mock Interviews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315200" cy="4419600"/>
          </a:xfrm>
        </p:spPr>
        <p:txBody>
          <a:bodyPr/>
          <a:lstStyle/>
          <a:p>
            <a:r>
              <a:rPr lang="en-US" dirty="0" smtClean="0"/>
              <a:t>Introduction:  That 70’s Show</a:t>
            </a:r>
          </a:p>
          <a:p>
            <a:r>
              <a:rPr lang="en-US" dirty="0" smtClean="0"/>
              <a:t>Student Interviews (A Preview/discussion)</a:t>
            </a:r>
          </a:p>
          <a:p>
            <a:r>
              <a:rPr lang="en-US" dirty="0" smtClean="0"/>
              <a:t>Interviews</a:t>
            </a:r>
          </a:p>
          <a:p>
            <a:r>
              <a:rPr lang="en-US" dirty="0" smtClean="0"/>
              <a:t>Critiques</a:t>
            </a:r>
          </a:p>
          <a:p>
            <a:r>
              <a:rPr lang="en-US" dirty="0" smtClean="0"/>
              <a:t>Scoring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That 70’s Show</a:t>
            </a:r>
          </a:p>
          <a:p>
            <a:r>
              <a:rPr lang="en-US" dirty="0" smtClean="0"/>
              <a:t>Student Interviews</a:t>
            </a:r>
            <a:endParaRPr lang="en-US" dirty="0"/>
          </a:p>
          <a:p>
            <a:r>
              <a:rPr lang="en-US" dirty="0" smtClean="0">
                <a:hlinkClick r:id="rId3" action="ppaction://hlinkfile"/>
              </a:rPr>
              <a:t>Interview Rubric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2262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40</TotalTime>
  <Words>174</Words>
  <Application>Microsoft Office PowerPoint</Application>
  <PresentationFormat>On-screen Show (4:3)</PresentationFormat>
  <Paragraphs>44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Perspective</vt:lpstr>
      <vt:lpstr>Uhhhm….I Think So?!</vt:lpstr>
      <vt:lpstr>Interviewing For A Job</vt:lpstr>
      <vt:lpstr>Interview Preview</vt:lpstr>
      <vt:lpstr>Job Interview Questions</vt:lpstr>
      <vt:lpstr>Mock Interviews</vt:lpstr>
    </vt:vector>
  </TitlesOfParts>
  <Company>Lead Deadwood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Uhhhm….I Think So?!</dc:title>
  <dc:creator>Lenessa Keehn</dc:creator>
  <cp:lastModifiedBy>Lenessa Keehn</cp:lastModifiedBy>
  <cp:revision>7</cp:revision>
  <dcterms:created xsi:type="dcterms:W3CDTF">2011-07-15T00:19:45Z</dcterms:created>
  <dcterms:modified xsi:type="dcterms:W3CDTF">2011-07-15T00:59:46Z</dcterms:modified>
</cp:coreProperties>
</file>